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9" r:id="rId4"/>
    <p:sldMasterId id="2147483670" r:id="rId5"/>
    <p:sldMasterId id="2147483656" r:id="rId6"/>
    <p:sldMasterId id="2147483665" r:id="rId7"/>
    <p:sldMasterId id="2147483653" r:id="rId8"/>
  </p:sldMasterIdLst>
  <p:notesMasterIdLst>
    <p:notesMasterId r:id="rId29"/>
  </p:notesMasterIdLst>
  <p:sldIdLst>
    <p:sldId id="256" r:id="rId9"/>
    <p:sldId id="261" r:id="rId10"/>
    <p:sldId id="268" r:id="rId11"/>
    <p:sldId id="286" r:id="rId12"/>
    <p:sldId id="272" r:id="rId13"/>
    <p:sldId id="274" r:id="rId14"/>
    <p:sldId id="271" r:id="rId15"/>
    <p:sldId id="273" r:id="rId16"/>
    <p:sldId id="275" r:id="rId17"/>
    <p:sldId id="276" r:id="rId18"/>
    <p:sldId id="279" r:id="rId19"/>
    <p:sldId id="277" r:id="rId20"/>
    <p:sldId id="278" r:id="rId21"/>
    <p:sldId id="280" r:id="rId22"/>
    <p:sldId id="282" r:id="rId23"/>
    <p:sldId id="281" r:id="rId24"/>
    <p:sldId id="287" r:id="rId25"/>
    <p:sldId id="283" r:id="rId26"/>
    <p:sldId id="284" r:id="rId27"/>
    <p:sldId id="285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53"/>
    <a:srgbClr val="FCB400"/>
    <a:srgbClr val="0000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59" autoAdjust="0"/>
    <p:restoredTop sz="72369" autoAdjust="0"/>
  </p:normalViewPr>
  <p:slideViewPr>
    <p:cSldViewPr snapToGrid="0" snapToObjects="1">
      <p:cViewPr varScale="1">
        <p:scale>
          <a:sx n="123" d="100"/>
          <a:sy n="123" d="100"/>
        </p:scale>
        <p:origin x="214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26" d="100"/>
          <a:sy n="126" d="100"/>
        </p:scale>
        <p:origin x="4912" y="1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font" Target="fonts/font4.fntdata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font" Target="fonts/font3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font" Target="fonts/font1.fntdata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u Junliang" userId="12e36e93341158c9" providerId="LiveId" clId="{EB59EFBD-6A1E-4718-AE72-4E7163E85AD0}"/>
    <pc:docChg chg="undo redo custSel addSld delSld modSld">
      <pc:chgData name="Yu Junliang" userId="12e36e93341158c9" providerId="LiveId" clId="{EB59EFBD-6A1E-4718-AE72-4E7163E85AD0}" dt="2023-05-15T01:21:07.803" v="2841" actId="20577"/>
      <pc:docMkLst>
        <pc:docMk/>
      </pc:docMkLst>
      <pc:sldChg chg="addSp delSp modSp mod modNotesTx">
        <pc:chgData name="Yu Junliang" userId="12e36e93341158c9" providerId="LiveId" clId="{EB59EFBD-6A1E-4718-AE72-4E7163E85AD0}" dt="2023-05-15T01:17:12.684" v="2631" actId="113"/>
        <pc:sldMkLst>
          <pc:docMk/>
          <pc:sldMk cId="3061501329" sldId="256"/>
        </pc:sldMkLst>
        <pc:spChg chg="mod">
          <ac:chgData name="Yu Junliang" userId="12e36e93341158c9" providerId="LiveId" clId="{EB59EFBD-6A1E-4718-AE72-4E7163E85AD0}" dt="2023-05-14T03:10:36.665" v="34" actId="20577"/>
          <ac:spMkLst>
            <pc:docMk/>
            <pc:sldMk cId="3061501329" sldId="256"/>
            <ac:spMk id="2" creationId="{96696EF0-3DAC-6E43-BB37-C01F75595908}"/>
          </ac:spMkLst>
        </pc:spChg>
        <pc:spChg chg="add del mod">
          <ac:chgData name="Yu Junliang" userId="12e36e93341158c9" providerId="LiveId" clId="{EB59EFBD-6A1E-4718-AE72-4E7163E85AD0}" dt="2023-05-14T06:14:24.326" v="658" actId="931"/>
          <ac:spMkLst>
            <pc:docMk/>
            <pc:sldMk cId="3061501329" sldId="256"/>
            <ac:spMk id="3" creationId="{FCDCC7A8-43CA-194A-B4EC-4D0017A74FAA}"/>
          </ac:spMkLst>
        </pc:spChg>
        <pc:spChg chg="add mod">
          <ac:chgData name="Yu Junliang" userId="12e36e93341158c9" providerId="LiveId" clId="{EB59EFBD-6A1E-4718-AE72-4E7163E85AD0}" dt="2023-05-14T03:16:27.853" v="87" actId="1076"/>
          <ac:spMkLst>
            <pc:docMk/>
            <pc:sldMk cId="3061501329" sldId="256"/>
            <ac:spMk id="4" creationId="{B677FCBF-7501-EC6A-0506-04A955878D5C}"/>
          </ac:spMkLst>
        </pc:spChg>
        <pc:spChg chg="add del mod">
          <ac:chgData name="Yu Junliang" userId="12e36e93341158c9" providerId="LiveId" clId="{EB59EFBD-6A1E-4718-AE72-4E7163E85AD0}" dt="2023-05-14T06:12:08.710" v="630" actId="478"/>
          <ac:spMkLst>
            <pc:docMk/>
            <pc:sldMk cId="3061501329" sldId="256"/>
            <ac:spMk id="26" creationId="{7F615AA3-E76E-F992-00E8-B4641CA331E5}"/>
          </ac:spMkLst>
        </pc:spChg>
        <pc:spChg chg="add del mod">
          <ac:chgData name="Yu Junliang" userId="12e36e93341158c9" providerId="LiveId" clId="{EB59EFBD-6A1E-4718-AE72-4E7163E85AD0}" dt="2023-05-14T06:15:08.982" v="660" actId="931"/>
          <ac:spMkLst>
            <pc:docMk/>
            <pc:sldMk cId="3061501329" sldId="256"/>
            <ac:spMk id="1024" creationId="{C21EDC02-6083-0BA1-989C-F9BA31EDA693}"/>
          </ac:spMkLst>
        </pc:spChg>
        <pc:spChg chg="add del mod">
          <ac:chgData name="Yu Junliang" userId="12e36e93341158c9" providerId="LiveId" clId="{EB59EFBD-6A1E-4718-AE72-4E7163E85AD0}" dt="2023-05-14T06:15:20.693" v="664" actId="931"/>
          <ac:spMkLst>
            <pc:docMk/>
            <pc:sldMk cId="3061501329" sldId="256"/>
            <ac:spMk id="1029" creationId="{284A571C-7086-F9DC-B50F-122C79AAA16F}"/>
          </ac:spMkLst>
        </pc:spChg>
        <pc:picChg chg="add del mod">
          <ac:chgData name="Yu Junliang" userId="12e36e93341158c9" providerId="LiveId" clId="{EB59EFBD-6A1E-4718-AE72-4E7163E85AD0}" dt="2023-05-14T05:01:25.807" v="100" actId="931"/>
          <ac:picMkLst>
            <pc:docMk/>
            <pc:sldMk cId="3061501329" sldId="256"/>
            <ac:picMk id="6" creationId="{B1533764-0012-0772-392D-995079C43192}"/>
          </ac:picMkLst>
        </pc:picChg>
        <pc:picChg chg="add del mod">
          <ac:chgData name="Yu Junliang" userId="12e36e93341158c9" providerId="LiveId" clId="{EB59EFBD-6A1E-4718-AE72-4E7163E85AD0}" dt="2023-05-14T05:02:25.607" v="107" actId="931"/>
          <ac:picMkLst>
            <pc:docMk/>
            <pc:sldMk cId="3061501329" sldId="256"/>
            <ac:picMk id="8" creationId="{0D31E77D-65F3-ECDE-2D9B-0339708D78F2}"/>
          </ac:picMkLst>
        </pc:picChg>
        <pc:picChg chg="add del mod">
          <ac:chgData name="Yu Junliang" userId="12e36e93341158c9" providerId="LiveId" clId="{EB59EFBD-6A1E-4718-AE72-4E7163E85AD0}" dt="2023-05-14T05:02:55.573" v="118" actId="931"/>
          <ac:picMkLst>
            <pc:docMk/>
            <pc:sldMk cId="3061501329" sldId="256"/>
            <ac:picMk id="10" creationId="{44910DAB-3F42-71D0-0058-15B02AA2B0D7}"/>
          </ac:picMkLst>
        </pc:picChg>
        <pc:picChg chg="add del mod">
          <ac:chgData name="Yu Junliang" userId="12e36e93341158c9" providerId="LiveId" clId="{EB59EFBD-6A1E-4718-AE72-4E7163E85AD0}" dt="2023-05-14T05:14:54.964" v="143" actId="931"/>
          <ac:picMkLst>
            <pc:docMk/>
            <pc:sldMk cId="3061501329" sldId="256"/>
            <ac:picMk id="12" creationId="{5368D880-6831-1CFB-894B-C8B1C16702C6}"/>
          </ac:picMkLst>
        </pc:picChg>
        <pc:picChg chg="add del mod">
          <ac:chgData name="Yu Junliang" userId="12e36e93341158c9" providerId="LiveId" clId="{EB59EFBD-6A1E-4718-AE72-4E7163E85AD0}" dt="2023-05-14T05:16:32.385" v="152" actId="931"/>
          <ac:picMkLst>
            <pc:docMk/>
            <pc:sldMk cId="3061501329" sldId="256"/>
            <ac:picMk id="14" creationId="{DBDFE75B-E2E1-A275-4DC4-0053FA9341C2}"/>
          </ac:picMkLst>
        </pc:picChg>
        <pc:picChg chg="add del mod">
          <ac:chgData name="Yu Junliang" userId="12e36e93341158c9" providerId="LiveId" clId="{EB59EFBD-6A1E-4718-AE72-4E7163E85AD0}" dt="2023-05-14T05:16:39.738" v="157" actId="931"/>
          <ac:picMkLst>
            <pc:docMk/>
            <pc:sldMk cId="3061501329" sldId="256"/>
            <ac:picMk id="16" creationId="{F95E0CE0-585A-36DB-DD7B-7AC88CB6F652}"/>
          </ac:picMkLst>
        </pc:picChg>
        <pc:picChg chg="add del mod">
          <ac:chgData name="Yu Junliang" userId="12e36e93341158c9" providerId="LiveId" clId="{EB59EFBD-6A1E-4718-AE72-4E7163E85AD0}" dt="2023-05-14T06:05:32.346" v="610" actId="931"/>
          <ac:picMkLst>
            <pc:docMk/>
            <pc:sldMk cId="3061501329" sldId="256"/>
            <ac:picMk id="18" creationId="{6DE47D6D-54FF-DE6C-1BCA-E304BE794E50}"/>
          </ac:picMkLst>
        </pc:picChg>
        <pc:picChg chg="add del mod">
          <ac:chgData name="Yu Junliang" userId="12e36e93341158c9" providerId="LiveId" clId="{EB59EFBD-6A1E-4718-AE72-4E7163E85AD0}" dt="2023-05-14T06:05:41.132" v="615" actId="931"/>
          <ac:picMkLst>
            <pc:docMk/>
            <pc:sldMk cId="3061501329" sldId="256"/>
            <ac:picMk id="20" creationId="{67E1EA7A-E58B-BBDD-7D93-1EEC4E39522E}"/>
          </ac:picMkLst>
        </pc:picChg>
        <pc:picChg chg="add del mod">
          <ac:chgData name="Yu Junliang" userId="12e36e93341158c9" providerId="LiveId" clId="{EB59EFBD-6A1E-4718-AE72-4E7163E85AD0}" dt="2023-05-14T06:08:20.001" v="620" actId="931"/>
          <ac:picMkLst>
            <pc:docMk/>
            <pc:sldMk cId="3061501329" sldId="256"/>
            <ac:picMk id="22" creationId="{1C54B789-B0FC-E203-C422-738FA939D1A0}"/>
          </ac:picMkLst>
        </pc:picChg>
        <pc:picChg chg="add del mod">
          <ac:chgData name="Yu Junliang" userId="12e36e93341158c9" providerId="LiveId" clId="{EB59EFBD-6A1E-4718-AE72-4E7163E85AD0}" dt="2023-05-14T06:12:09.293" v="632" actId="931"/>
          <ac:picMkLst>
            <pc:docMk/>
            <pc:sldMk cId="3061501329" sldId="256"/>
            <ac:picMk id="24" creationId="{080EAA3C-8635-C2A9-BC9D-4F614DE95BD6}"/>
          </ac:picMkLst>
        </pc:picChg>
        <pc:picChg chg="add del mod">
          <ac:chgData name="Yu Junliang" userId="12e36e93341158c9" providerId="LiveId" clId="{EB59EFBD-6A1E-4718-AE72-4E7163E85AD0}" dt="2023-05-14T06:12:08.142" v="629" actId="931"/>
          <ac:picMkLst>
            <pc:docMk/>
            <pc:sldMk cId="3061501329" sldId="256"/>
            <ac:picMk id="28" creationId="{1426DC9F-EE73-8A32-DB98-1AFD54E22931}"/>
          </ac:picMkLst>
        </pc:picChg>
        <pc:picChg chg="add del mod">
          <ac:chgData name="Yu Junliang" userId="12e36e93341158c9" providerId="LiveId" clId="{EB59EFBD-6A1E-4718-AE72-4E7163E85AD0}" dt="2023-05-14T06:15:05.960" v="659" actId="478"/>
          <ac:picMkLst>
            <pc:docMk/>
            <pc:sldMk cId="3061501329" sldId="256"/>
            <ac:picMk id="30" creationId="{334DBFF1-C0C9-399D-A803-7295EBFE2BC0}"/>
          </ac:picMkLst>
        </pc:picChg>
        <pc:picChg chg="add del">
          <ac:chgData name="Yu Junliang" userId="12e36e93341158c9" providerId="LiveId" clId="{EB59EFBD-6A1E-4718-AE72-4E7163E85AD0}" dt="2023-05-14T04:56:44.583" v="91" actId="478"/>
          <ac:picMkLst>
            <pc:docMk/>
            <pc:sldMk cId="3061501329" sldId="256"/>
            <ac:picMk id="1026" creationId="{E68974B8-C0CB-6C60-8D57-7BB18ADBE42C}"/>
          </ac:picMkLst>
        </pc:picChg>
        <pc:picChg chg="add del mod">
          <ac:chgData name="Yu Junliang" userId="12e36e93341158c9" providerId="LiveId" clId="{EB59EFBD-6A1E-4718-AE72-4E7163E85AD0}" dt="2023-05-14T06:15:18.209" v="663" actId="478"/>
          <ac:picMkLst>
            <pc:docMk/>
            <pc:sldMk cId="3061501329" sldId="256"/>
            <ac:picMk id="1027" creationId="{623C1B6E-550D-9FA8-E088-23016FC2BC51}"/>
          </ac:picMkLst>
        </pc:picChg>
        <pc:picChg chg="add mod">
          <ac:chgData name="Yu Junliang" userId="12e36e93341158c9" providerId="LiveId" clId="{EB59EFBD-6A1E-4718-AE72-4E7163E85AD0}" dt="2023-05-14T06:15:21.375" v="666" actId="962"/>
          <ac:picMkLst>
            <pc:docMk/>
            <pc:sldMk cId="3061501329" sldId="256"/>
            <ac:picMk id="1031" creationId="{B3779838-2BBB-29CD-2D75-F9E47BC7298D}"/>
          </ac:picMkLst>
        </pc:picChg>
      </pc:sldChg>
      <pc:sldChg chg="add del">
        <pc:chgData name="Yu Junliang" userId="12e36e93341158c9" providerId="LiveId" clId="{EB59EFBD-6A1E-4718-AE72-4E7163E85AD0}" dt="2023-05-14T03:15:08.647" v="38" actId="47"/>
        <pc:sldMkLst>
          <pc:docMk/>
          <pc:sldMk cId="3016604765" sldId="257"/>
        </pc:sldMkLst>
      </pc:sldChg>
      <pc:sldChg chg="del">
        <pc:chgData name="Yu Junliang" userId="12e36e93341158c9" providerId="LiveId" clId="{EB59EFBD-6A1E-4718-AE72-4E7163E85AD0}" dt="2023-05-14T03:14:30.287" v="35" actId="47"/>
        <pc:sldMkLst>
          <pc:docMk/>
          <pc:sldMk cId="3147417437" sldId="258"/>
        </pc:sldMkLst>
      </pc:sldChg>
      <pc:sldChg chg="addSp delSp modSp mod modNotesTx">
        <pc:chgData name="Yu Junliang" userId="12e36e93341158c9" providerId="LiveId" clId="{EB59EFBD-6A1E-4718-AE72-4E7163E85AD0}" dt="2023-05-15T00:07:15.627" v="1905" actId="20577"/>
        <pc:sldMkLst>
          <pc:docMk/>
          <pc:sldMk cId="4208716346" sldId="259"/>
        </pc:sldMkLst>
        <pc:spChg chg="del">
          <ac:chgData name="Yu Junliang" userId="12e36e93341158c9" providerId="LiveId" clId="{EB59EFBD-6A1E-4718-AE72-4E7163E85AD0}" dt="2023-05-14T05:04:23.333" v="119" actId="478"/>
          <ac:spMkLst>
            <pc:docMk/>
            <pc:sldMk cId="4208716346" sldId="259"/>
            <ac:spMk id="2" creationId="{28ACF2D2-A020-004B-8E38-A525FC709A2E}"/>
          </ac:spMkLst>
        </pc:spChg>
        <pc:spChg chg="mod">
          <ac:chgData name="Yu Junliang" userId="12e36e93341158c9" providerId="LiveId" clId="{EB59EFBD-6A1E-4718-AE72-4E7163E85AD0}" dt="2023-05-15T00:04:25.275" v="1840" actId="20577"/>
          <ac:spMkLst>
            <pc:docMk/>
            <pc:sldMk cId="4208716346" sldId="259"/>
            <ac:spMk id="3" creationId="{1300B4F8-5556-2849-B3E1-C293D8E1CE73}"/>
          </ac:spMkLst>
        </pc:spChg>
        <pc:spChg chg="del mod">
          <ac:chgData name="Yu Junliang" userId="12e36e93341158c9" providerId="LiveId" clId="{EB59EFBD-6A1E-4718-AE72-4E7163E85AD0}" dt="2023-05-14T05:32:41.266" v="300" actId="478"/>
          <ac:spMkLst>
            <pc:docMk/>
            <pc:sldMk cId="4208716346" sldId="259"/>
            <ac:spMk id="4" creationId="{A579ADC1-34BB-F941-94FA-26839755B7F1}"/>
          </ac:spMkLst>
        </pc:spChg>
        <pc:spChg chg="add del mod">
          <ac:chgData name="Yu Junliang" userId="12e36e93341158c9" providerId="LiveId" clId="{EB59EFBD-6A1E-4718-AE72-4E7163E85AD0}" dt="2023-05-14T05:32:18.681" v="291"/>
          <ac:spMkLst>
            <pc:docMk/>
            <pc:sldMk cId="4208716346" sldId="259"/>
            <ac:spMk id="5" creationId="{9EE70E45-E5A5-A6E5-CC7B-BB34182DBBFE}"/>
          </ac:spMkLst>
        </pc:spChg>
        <pc:spChg chg="add mod">
          <ac:chgData name="Yu Junliang" userId="12e36e93341158c9" providerId="LiveId" clId="{EB59EFBD-6A1E-4718-AE72-4E7163E85AD0}" dt="2023-05-14T06:49:56.010" v="707" actId="6549"/>
          <ac:spMkLst>
            <pc:docMk/>
            <pc:sldMk cId="4208716346" sldId="259"/>
            <ac:spMk id="6" creationId="{374EF150-4CF0-EEF1-40D8-FEEC59C79F09}"/>
          </ac:spMkLst>
        </pc:spChg>
        <pc:spChg chg="add del mod">
          <ac:chgData name="Yu Junliang" userId="12e36e93341158c9" providerId="LiveId" clId="{EB59EFBD-6A1E-4718-AE72-4E7163E85AD0}" dt="2023-05-14T05:32:43.733" v="301" actId="478"/>
          <ac:spMkLst>
            <pc:docMk/>
            <pc:sldMk cId="4208716346" sldId="259"/>
            <ac:spMk id="8" creationId="{20C708D0-98B1-5821-BA6C-BAAAC65C69BD}"/>
          </ac:spMkLst>
        </pc:spChg>
        <pc:spChg chg="add mod">
          <ac:chgData name="Yu Junliang" userId="12e36e93341158c9" providerId="LiveId" clId="{EB59EFBD-6A1E-4718-AE72-4E7163E85AD0}" dt="2023-05-14T06:35:00.231" v="706" actId="20577"/>
          <ac:spMkLst>
            <pc:docMk/>
            <pc:sldMk cId="4208716346" sldId="259"/>
            <ac:spMk id="10" creationId="{C428F380-87AD-4D11-DF1D-F97FF56770DF}"/>
          </ac:spMkLst>
        </pc:spChg>
        <pc:picChg chg="add mod">
          <ac:chgData name="Yu Junliang" userId="12e36e93341158c9" providerId="LiveId" clId="{EB59EFBD-6A1E-4718-AE72-4E7163E85AD0}" dt="2023-05-14T05:41:42.209" v="596" actId="1076"/>
          <ac:picMkLst>
            <pc:docMk/>
            <pc:sldMk cId="4208716346" sldId="259"/>
            <ac:picMk id="2050" creationId="{BE7D44BC-7E02-73AD-6BB8-9A3983E0FCD5}"/>
          </ac:picMkLst>
        </pc:picChg>
      </pc:sldChg>
      <pc:sldChg chg="addSp delSp del mod">
        <pc:chgData name="Yu Junliang" userId="12e36e93341158c9" providerId="LiveId" clId="{EB59EFBD-6A1E-4718-AE72-4E7163E85AD0}" dt="2023-05-14T06:52:00.223" v="712" actId="47"/>
        <pc:sldMkLst>
          <pc:docMk/>
          <pc:sldMk cId="2870200776" sldId="260"/>
        </pc:sldMkLst>
        <pc:spChg chg="del">
          <ac:chgData name="Yu Junliang" userId="12e36e93341158c9" providerId="LiveId" clId="{EB59EFBD-6A1E-4718-AE72-4E7163E85AD0}" dt="2023-05-14T06:51:43.434" v="708" actId="478"/>
          <ac:spMkLst>
            <pc:docMk/>
            <pc:sldMk cId="2870200776" sldId="260"/>
            <ac:spMk id="3" creationId="{14898753-92CE-F14F-B9AE-4A3BD68FF542}"/>
          </ac:spMkLst>
        </pc:spChg>
        <pc:spChg chg="del">
          <ac:chgData name="Yu Junliang" userId="12e36e93341158c9" providerId="LiveId" clId="{EB59EFBD-6A1E-4718-AE72-4E7163E85AD0}" dt="2023-05-14T06:51:44.244" v="709" actId="478"/>
          <ac:spMkLst>
            <pc:docMk/>
            <pc:sldMk cId="2870200776" sldId="260"/>
            <ac:spMk id="4" creationId="{E93C1463-1CB5-3A4C-AC32-DEDDC44BD8A6}"/>
          </ac:spMkLst>
        </pc:spChg>
        <pc:spChg chg="add del">
          <ac:chgData name="Yu Junliang" userId="12e36e93341158c9" providerId="LiveId" clId="{EB59EFBD-6A1E-4718-AE72-4E7163E85AD0}" dt="2023-05-14T06:51:52.851" v="711"/>
          <ac:spMkLst>
            <pc:docMk/>
            <pc:sldMk cId="2870200776" sldId="260"/>
            <ac:spMk id="5" creationId="{5174B23F-77CF-7745-3188-F60EDD5DBE33}"/>
          </ac:spMkLst>
        </pc:spChg>
      </pc:sldChg>
      <pc:sldChg chg="modNotesTx">
        <pc:chgData name="Yu Junliang" userId="12e36e93341158c9" providerId="LiveId" clId="{EB59EFBD-6A1E-4718-AE72-4E7163E85AD0}" dt="2023-05-15T01:10:47.293" v="2489" actId="2711"/>
        <pc:sldMkLst>
          <pc:docMk/>
          <pc:sldMk cId="285309883" sldId="261"/>
        </pc:sldMkLst>
      </pc:sldChg>
      <pc:sldChg chg="del">
        <pc:chgData name="Yu Junliang" userId="12e36e93341158c9" providerId="LiveId" clId="{EB59EFBD-6A1E-4718-AE72-4E7163E85AD0}" dt="2023-05-14T06:52:01.645" v="713" actId="47"/>
        <pc:sldMkLst>
          <pc:docMk/>
          <pc:sldMk cId="1998376203" sldId="262"/>
        </pc:sldMkLst>
      </pc:sldChg>
      <pc:sldChg chg="del">
        <pc:chgData name="Yu Junliang" userId="12e36e93341158c9" providerId="LiveId" clId="{EB59EFBD-6A1E-4718-AE72-4E7163E85AD0}" dt="2023-05-14T06:52:06.845" v="717" actId="47"/>
        <pc:sldMkLst>
          <pc:docMk/>
          <pc:sldMk cId="2014718050" sldId="263"/>
        </pc:sldMkLst>
      </pc:sldChg>
      <pc:sldChg chg="del">
        <pc:chgData name="Yu Junliang" userId="12e36e93341158c9" providerId="LiveId" clId="{EB59EFBD-6A1E-4718-AE72-4E7163E85AD0}" dt="2023-05-14T06:52:05.188" v="716" actId="47"/>
        <pc:sldMkLst>
          <pc:docMk/>
          <pc:sldMk cId="3971484263" sldId="264"/>
        </pc:sldMkLst>
      </pc:sldChg>
      <pc:sldChg chg="del">
        <pc:chgData name="Yu Junliang" userId="12e36e93341158c9" providerId="LiveId" clId="{EB59EFBD-6A1E-4718-AE72-4E7163E85AD0}" dt="2023-05-14T06:52:04.301" v="715" actId="47"/>
        <pc:sldMkLst>
          <pc:docMk/>
          <pc:sldMk cId="3842319931" sldId="265"/>
        </pc:sldMkLst>
      </pc:sldChg>
      <pc:sldChg chg="del">
        <pc:chgData name="Yu Junliang" userId="12e36e93341158c9" providerId="LiveId" clId="{EB59EFBD-6A1E-4718-AE72-4E7163E85AD0}" dt="2023-05-14T06:52:03.469" v="714" actId="47"/>
        <pc:sldMkLst>
          <pc:docMk/>
          <pc:sldMk cId="2392441698" sldId="266"/>
        </pc:sldMkLst>
      </pc:sldChg>
      <pc:sldChg chg="modNotesTx">
        <pc:chgData name="Yu Junliang" userId="12e36e93341158c9" providerId="LiveId" clId="{EB59EFBD-6A1E-4718-AE72-4E7163E85AD0}" dt="2023-05-15T01:15:05.321" v="2630" actId="20577"/>
        <pc:sldMkLst>
          <pc:docMk/>
          <pc:sldMk cId="1897215186" sldId="268"/>
        </pc:sldMkLst>
      </pc:sldChg>
      <pc:sldChg chg="modNotesTx">
        <pc:chgData name="Yu Junliang" userId="12e36e93341158c9" providerId="LiveId" clId="{EB59EFBD-6A1E-4718-AE72-4E7163E85AD0}" dt="2023-05-15T01:18:42.920" v="2764" actId="20577"/>
        <pc:sldMkLst>
          <pc:docMk/>
          <pc:sldMk cId="3607118481" sldId="269"/>
        </pc:sldMkLst>
      </pc:sldChg>
      <pc:sldChg chg="modNotesTx">
        <pc:chgData name="Yu Junliang" userId="12e36e93341158c9" providerId="LiveId" clId="{EB59EFBD-6A1E-4718-AE72-4E7163E85AD0}" dt="2023-05-15T01:21:07.803" v="2841" actId="20577"/>
        <pc:sldMkLst>
          <pc:docMk/>
          <pc:sldMk cId="1020813365" sldId="270"/>
        </pc:sldMkLst>
      </pc:sldChg>
    </pc:docChg>
  </pc:docChgLst>
  <pc:docChgLst>
    <pc:chgData name="Yu Junliang" userId="12e36e93341158c9" providerId="LiveId" clId="{C0DE4F89-3F22-4D81-851B-6BFD677802A0}"/>
    <pc:docChg chg="undo custSel addSld delSld modSld modMainMaster">
      <pc:chgData name="Yu Junliang" userId="12e36e93341158c9" providerId="LiveId" clId="{C0DE4F89-3F22-4D81-851B-6BFD677802A0}" dt="2023-05-14T14:07:58.065" v="2851" actId="113"/>
      <pc:docMkLst>
        <pc:docMk/>
      </pc:docMkLst>
      <pc:sldChg chg="addSp delSp modSp mod">
        <pc:chgData name="Yu Junliang" userId="12e36e93341158c9" providerId="LiveId" clId="{C0DE4F89-3F22-4D81-851B-6BFD677802A0}" dt="2023-05-14T13:38:01.097" v="2446" actId="6549"/>
        <pc:sldMkLst>
          <pc:docMk/>
          <pc:sldMk cId="4208716346" sldId="259"/>
        </pc:sldMkLst>
        <pc:spChg chg="add del mod">
          <ac:chgData name="Yu Junliang" userId="12e36e93341158c9" providerId="LiveId" clId="{C0DE4F89-3F22-4D81-851B-6BFD677802A0}" dt="2023-05-14T09:07:32.791" v="67" actId="478"/>
          <ac:spMkLst>
            <pc:docMk/>
            <pc:sldMk cId="4208716346" sldId="259"/>
            <ac:spMk id="2" creationId="{F73E604E-15A6-2494-FC54-C9B0AE99CE46}"/>
          </ac:spMkLst>
        </pc:spChg>
        <pc:spChg chg="mod">
          <ac:chgData name="Yu Junliang" userId="12e36e93341158c9" providerId="LiveId" clId="{C0DE4F89-3F22-4D81-851B-6BFD677802A0}" dt="2023-05-14T12:57:48.754" v="1837" actId="20577"/>
          <ac:spMkLst>
            <pc:docMk/>
            <pc:sldMk cId="4208716346" sldId="259"/>
            <ac:spMk id="3" creationId="{1300B4F8-5556-2849-B3E1-C293D8E1CE73}"/>
          </ac:spMkLst>
        </pc:spChg>
        <pc:spChg chg="add mod">
          <ac:chgData name="Yu Junliang" userId="12e36e93341158c9" providerId="LiveId" clId="{C0DE4F89-3F22-4D81-851B-6BFD677802A0}" dt="2023-05-14T09:17:19.138" v="190" actId="403"/>
          <ac:spMkLst>
            <pc:docMk/>
            <pc:sldMk cId="4208716346" sldId="259"/>
            <ac:spMk id="5" creationId="{6D54F565-5942-FBEE-2BA4-A389B31ACC43}"/>
          </ac:spMkLst>
        </pc:spChg>
        <pc:spChg chg="mod">
          <ac:chgData name="Yu Junliang" userId="12e36e93341158c9" providerId="LiveId" clId="{C0DE4F89-3F22-4D81-851B-6BFD677802A0}" dt="2023-05-14T11:50:09.880" v="1208" actId="113"/>
          <ac:spMkLst>
            <pc:docMk/>
            <pc:sldMk cId="4208716346" sldId="259"/>
            <ac:spMk id="6" creationId="{374EF150-4CF0-EEF1-40D8-FEEC59C79F09}"/>
          </ac:spMkLst>
        </pc:spChg>
        <pc:spChg chg="mod">
          <ac:chgData name="Yu Junliang" userId="12e36e93341158c9" providerId="LiveId" clId="{C0DE4F89-3F22-4D81-851B-6BFD677802A0}" dt="2023-05-14T13:38:01.097" v="2446" actId="6549"/>
          <ac:spMkLst>
            <pc:docMk/>
            <pc:sldMk cId="4208716346" sldId="259"/>
            <ac:spMk id="10" creationId="{C428F380-87AD-4D11-DF1D-F97FF56770DF}"/>
          </ac:spMkLst>
        </pc:spChg>
        <pc:spChg chg="add del mod">
          <ac:chgData name="Yu Junliang" userId="12e36e93341158c9" providerId="LiveId" clId="{C0DE4F89-3F22-4D81-851B-6BFD677802A0}" dt="2023-05-14T10:16:49.744" v="317" actId="478"/>
          <ac:spMkLst>
            <pc:docMk/>
            <pc:sldMk cId="4208716346" sldId="259"/>
            <ac:spMk id="16" creationId="{69DE5BFB-3482-6F07-2C65-160096D4B7B5}"/>
          </ac:spMkLst>
        </pc:spChg>
        <pc:spChg chg="add del mod">
          <ac:chgData name="Yu Junliang" userId="12e36e93341158c9" providerId="LiveId" clId="{C0DE4F89-3F22-4D81-851B-6BFD677802A0}" dt="2023-05-14T12:56:54.447" v="1824" actId="478"/>
          <ac:spMkLst>
            <pc:docMk/>
            <pc:sldMk cId="4208716346" sldId="259"/>
            <ac:spMk id="18" creationId="{12DD0213-2DA5-1617-4A43-4B5E62C2EFAE}"/>
          </ac:spMkLst>
        </pc:spChg>
        <pc:spChg chg="add del mod">
          <ac:chgData name="Yu Junliang" userId="12e36e93341158c9" providerId="LiveId" clId="{C0DE4F89-3F22-4D81-851B-6BFD677802A0}" dt="2023-05-14T12:57:23.728" v="1828" actId="478"/>
          <ac:spMkLst>
            <pc:docMk/>
            <pc:sldMk cId="4208716346" sldId="259"/>
            <ac:spMk id="20" creationId="{CA973856-2767-67EC-A6D5-CB5682444F3A}"/>
          </ac:spMkLst>
        </pc:spChg>
        <pc:spChg chg="add del mod">
          <ac:chgData name="Yu Junliang" userId="12e36e93341158c9" providerId="LiveId" clId="{C0DE4F89-3F22-4D81-851B-6BFD677802A0}" dt="2023-05-14T13:37:21.034" v="2442" actId="478"/>
          <ac:spMkLst>
            <pc:docMk/>
            <pc:sldMk cId="4208716346" sldId="259"/>
            <ac:spMk id="22" creationId="{547CC2A5-8CEA-18AD-BC5F-B8B48AF1CB7A}"/>
          </ac:spMkLst>
        </pc:spChg>
        <pc:picChg chg="add del mod">
          <ac:chgData name="Yu Junliang" userId="12e36e93341158c9" providerId="LiveId" clId="{C0DE4F89-3F22-4D81-851B-6BFD677802A0}" dt="2023-05-14T09:10:55.015" v="106" actId="478"/>
          <ac:picMkLst>
            <pc:docMk/>
            <pc:sldMk cId="4208716346" sldId="259"/>
            <ac:picMk id="8" creationId="{92EC20B1-7DF2-928A-28F8-74B9FBD9FC70}"/>
          </ac:picMkLst>
        </pc:picChg>
        <pc:picChg chg="add del mod">
          <ac:chgData name="Yu Junliang" userId="12e36e93341158c9" providerId="LiveId" clId="{C0DE4F89-3F22-4D81-851B-6BFD677802A0}" dt="2023-05-14T09:11:06.791" v="113" actId="478"/>
          <ac:picMkLst>
            <pc:docMk/>
            <pc:sldMk cId="4208716346" sldId="259"/>
            <ac:picMk id="11" creationId="{6094A5FB-1CD6-56AA-4C94-F1CABD8BB75C}"/>
          </ac:picMkLst>
        </pc:picChg>
        <pc:picChg chg="add mod">
          <ac:chgData name="Yu Junliang" userId="12e36e93341158c9" providerId="LiveId" clId="{C0DE4F89-3F22-4D81-851B-6BFD677802A0}" dt="2023-05-14T09:11:50.889" v="138" actId="1076"/>
          <ac:picMkLst>
            <pc:docMk/>
            <pc:sldMk cId="4208716346" sldId="259"/>
            <ac:picMk id="13" creationId="{9A82CDED-BEDB-B61A-7AC4-98D080C4D31F}"/>
          </ac:picMkLst>
        </pc:picChg>
        <pc:picChg chg="add mod">
          <ac:chgData name="Yu Junliang" userId="12e36e93341158c9" providerId="LiveId" clId="{C0DE4F89-3F22-4D81-851B-6BFD677802A0}" dt="2023-05-14T09:11:56.911" v="140" actId="1076"/>
          <ac:picMkLst>
            <pc:docMk/>
            <pc:sldMk cId="4208716346" sldId="259"/>
            <ac:picMk id="15" creationId="{092F9712-16B0-4F85-B610-0F34180C4974}"/>
          </ac:picMkLst>
        </pc:picChg>
        <pc:picChg chg="add mod">
          <ac:chgData name="Yu Junliang" userId="12e36e93341158c9" providerId="LiveId" clId="{C0DE4F89-3F22-4D81-851B-6BFD677802A0}" dt="2023-05-14T09:11:49.031" v="137" actId="1035"/>
          <ac:picMkLst>
            <pc:docMk/>
            <pc:sldMk cId="4208716346" sldId="259"/>
            <ac:picMk id="1026" creationId="{A7B16429-BF7C-64B5-83CB-0ADD5185156C}"/>
          </ac:picMkLst>
        </pc:picChg>
        <pc:picChg chg="add mod">
          <ac:chgData name="Yu Junliang" userId="12e36e93341158c9" providerId="LiveId" clId="{C0DE4F89-3F22-4D81-851B-6BFD677802A0}" dt="2023-05-14T09:11:54.030" v="139" actId="1076"/>
          <ac:picMkLst>
            <pc:docMk/>
            <pc:sldMk cId="4208716346" sldId="259"/>
            <ac:picMk id="1028" creationId="{282E9603-D7E3-4D09-CEA2-F5764CE977DD}"/>
          </ac:picMkLst>
        </pc:picChg>
        <pc:picChg chg="del">
          <ac:chgData name="Yu Junliang" userId="12e36e93341158c9" providerId="LiveId" clId="{C0DE4F89-3F22-4D81-851B-6BFD677802A0}" dt="2023-05-14T09:05:00.812" v="0" actId="21"/>
          <ac:picMkLst>
            <pc:docMk/>
            <pc:sldMk cId="4208716346" sldId="259"/>
            <ac:picMk id="2050" creationId="{BE7D44BC-7E02-73AD-6BB8-9A3983E0FCD5}"/>
          </ac:picMkLst>
        </pc:picChg>
      </pc:sldChg>
      <pc:sldChg chg="addSp delSp modSp mod">
        <pc:chgData name="Yu Junliang" userId="12e36e93341158c9" providerId="LiveId" clId="{C0DE4F89-3F22-4D81-851B-6BFD677802A0}" dt="2023-05-14T11:09:18.004" v="861" actId="207"/>
        <pc:sldMkLst>
          <pc:docMk/>
          <pc:sldMk cId="285309883" sldId="261"/>
        </pc:sldMkLst>
        <pc:spChg chg="mod">
          <ac:chgData name="Yu Junliang" userId="12e36e93341158c9" providerId="LiveId" clId="{C0DE4F89-3F22-4D81-851B-6BFD677802A0}" dt="2023-05-14T10:39:51.836" v="408" actId="114"/>
          <ac:spMkLst>
            <pc:docMk/>
            <pc:sldMk cId="285309883" sldId="261"/>
            <ac:spMk id="2" creationId="{B4A1845E-8785-2E43-971C-99EEEBC59A14}"/>
          </ac:spMkLst>
        </pc:spChg>
        <pc:spChg chg="del">
          <ac:chgData name="Yu Junliang" userId="12e36e93341158c9" providerId="LiveId" clId="{C0DE4F89-3F22-4D81-851B-6BFD677802A0}" dt="2023-05-14T09:14:09.079" v="160" actId="478"/>
          <ac:spMkLst>
            <pc:docMk/>
            <pc:sldMk cId="285309883" sldId="261"/>
            <ac:spMk id="3" creationId="{B3F34F08-2CC1-3649-ABC9-7701F054A635}"/>
          </ac:spMkLst>
        </pc:spChg>
        <pc:spChg chg="del">
          <ac:chgData name="Yu Junliang" userId="12e36e93341158c9" providerId="LiveId" clId="{C0DE4F89-3F22-4D81-851B-6BFD677802A0}" dt="2023-05-14T09:14:10.281" v="161" actId="478"/>
          <ac:spMkLst>
            <pc:docMk/>
            <pc:sldMk cId="285309883" sldId="261"/>
            <ac:spMk id="4" creationId="{60A5E906-9543-2A47-850F-09AF514D078B}"/>
          </ac:spMkLst>
        </pc:spChg>
        <pc:spChg chg="add mod">
          <ac:chgData name="Yu Junliang" userId="12e36e93341158c9" providerId="LiveId" clId="{C0DE4F89-3F22-4D81-851B-6BFD677802A0}" dt="2023-05-14T11:07:17.257" v="760" actId="1038"/>
          <ac:spMkLst>
            <pc:docMk/>
            <pc:sldMk cId="285309883" sldId="261"/>
            <ac:spMk id="8" creationId="{79216C24-BED5-1FC6-79C2-55BD54366917}"/>
          </ac:spMkLst>
        </pc:spChg>
        <pc:spChg chg="add mod">
          <ac:chgData name="Yu Junliang" userId="12e36e93341158c9" providerId="LiveId" clId="{C0DE4F89-3F22-4D81-851B-6BFD677802A0}" dt="2023-05-14T11:08:43.547" v="856" actId="1076"/>
          <ac:spMkLst>
            <pc:docMk/>
            <pc:sldMk cId="285309883" sldId="261"/>
            <ac:spMk id="10" creationId="{EE570A4A-B95E-EBCC-C111-BF3E14C851C9}"/>
          </ac:spMkLst>
        </pc:spChg>
        <pc:spChg chg="add del">
          <ac:chgData name="Yu Junliang" userId="12e36e93341158c9" providerId="LiveId" clId="{C0DE4F89-3F22-4D81-851B-6BFD677802A0}" dt="2023-05-14T09:23:22.912" v="219"/>
          <ac:spMkLst>
            <pc:docMk/>
            <pc:sldMk cId="285309883" sldId="261"/>
            <ac:spMk id="11" creationId="{3BD47307-E30D-6025-8887-DFBAD79652E5}"/>
          </ac:spMkLst>
        </pc:spChg>
        <pc:spChg chg="add del">
          <ac:chgData name="Yu Junliang" userId="12e36e93341158c9" providerId="LiveId" clId="{C0DE4F89-3F22-4D81-851B-6BFD677802A0}" dt="2023-05-14T09:23:55.468" v="226"/>
          <ac:spMkLst>
            <pc:docMk/>
            <pc:sldMk cId="285309883" sldId="261"/>
            <ac:spMk id="13" creationId="{81681E75-9FD2-0586-195A-A40C75E9B5B6}"/>
          </ac:spMkLst>
        </pc:spChg>
        <pc:spChg chg="add mod ord">
          <ac:chgData name="Yu Junliang" userId="12e36e93341158c9" providerId="LiveId" clId="{C0DE4F89-3F22-4D81-851B-6BFD677802A0}" dt="2023-05-14T11:09:18.004" v="861" actId="207"/>
          <ac:spMkLst>
            <pc:docMk/>
            <pc:sldMk cId="285309883" sldId="261"/>
            <ac:spMk id="19" creationId="{AF331CF2-1974-399C-D616-123337C5056B}"/>
          </ac:spMkLst>
        </pc:spChg>
        <pc:spChg chg="add mod ord">
          <ac:chgData name="Yu Junliang" userId="12e36e93341158c9" providerId="LiveId" clId="{C0DE4F89-3F22-4D81-851B-6BFD677802A0}" dt="2023-05-14T11:08:56.980" v="859" actId="208"/>
          <ac:spMkLst>
            <pc:docMk/>
            <pc:sldMk cId="285309883" sldId="261"/>
            <ac:spMk id="20" creationId="{04ED259B-8E6A-1B50-7A37-44A362AEBC7E}"/>
          </ac:spMkLst>
        </pc:spChg>
        <pc:picChg chg="add del mod">
          <ac:chgData name="Yu Junliang" userId="12e36e93341158c9" providerId="LiveId" clId="{C0DE4F89-3F22-4D81-851B-6BFD677802A0}" dt="2023-05-14T09:23:18.149" v="217" actId="478"/>
          <ac:picMkLst>
            <pc:docMk/>
            <pc:sldMk cId="285309883" sldId="261"/>
            <ac:picMk id="6" creationId="{1223FF64-589F-A42F-721F-31E74913C0E6}"/>
          </ac:picMkLst>
        </pc:picChg>
        <pc:picChg chg="add del mod">
          <ac:chgData name="Yu Junliang" userId="12e36e93341158c9" providerId="LiveId" clId="{C0DE4F89-3F22-4D81-851B-6BFD677802A0}" dt="2023-05-14T10:56:54.906" v="586" actId="478"/>
          <ac:picMkLst>
            <pc:docMk/>
            <pc:sldMk cId="285309883" sldId="261"/>
            <ac:picMk id="12" creationId="{B0964B4E-4B90-2CE3-99A9-95828356E558}"/>
          </ac:picMkLst>
        </pc:picChg>
        <pc:picChg chg="add del mod">
          <ac:chgData name="Yu Junliang" userId="12e36e93341158c9" providerId="LiveId" clId="{C0DE4F89-3F22-4D81-851B-6BFD677802A0}" dt="2023-05-14T10:56:55.522" v="587" actId="478"/>
          <ac:picMkLst>
            <pc:docMk/>
            <pc:sldMk cId="285309883" sldId="261"/>
            <ac:picMk id="14" creationId="{4CEF71C4-AC39-1ABD-E5A4-BAF96E2D8754}"/>
          </ac:picMkLst>
        </pc:picChg>
        <pc:picChg chg="add mod">
          <ac:chgData name="Yu Junliang" userId="12e36e93341158c9" providerId="LiveId" clId="{C0DE4F89-3F22-4D81-851B-6BFD677802A0}" dt="2023-05-14T10:57:07.309" v="591" actId="1076"/>
          <ac:picMkLst>
            <pc:docMk/>
            <pc:sldMk cId="285309883" sldId="261"/>
            <ac:picMk id="16" creationId="{E69BB9FE-B58F-4E1A-B5CF-92EA9CF6C25A}"/>
          </ac:picMkLst>
        </pc:picChg>
        <pc:picChg chg="add mod">
          <ac:chgData name="Yu Junliang" userId="12e36e93341158c9" providerId="LiveId" clId="{C0DE4F89-3F22-4D81-851B-6BFD677802A0}" dt="2023-05-14T10:57:33.737" v="599" actId="1076"/>
          <ac:picMkLst>
            <pc:docMk/>
            <pc:sldMk cId="285309883" sldId="261"/>
            <ac:picMk id="18" creationId="{E08781F0-C904-9473-5592-3A5E618F2859}"/>
          </ac:picMkLst>
        </pc:picChg>
      </pc:sldChg>
      <pc:sldChg chg="addSp delSp modSp mod">
        <pc:chgData name="Yu Junliang" userId="12e36e93341158c9" providerId="LiveId" clId="{C0DE4F89-3F22-4D81-851B-6BFD677802A0}" dt="2023-05-14T11:37:47.544" v="1181" actId="1036"/>
        <pc:sldMkLst>
          <pc:docMk/>
          <pc:sldMk cId="4272695397" sldId="267"/>
        </pc:sldMkLst>
        <pc:spChg chg="add mod">
          <ac:chgData name="Yu Junliang" userId="12e36e93341158c9" providerId="LiveId" clId="{C0DE4F89-3F22-4D81-851B-6BFD677802A0}" dt="2023-05-14T11:00:21.534" v="604" actId="1076"/>
          <ac:spMkLst>
            <pc:docMk/>
            <pc:sldMk cId="4272695397" sldId="267"/>
            <ac:spMk id="2" creationId="{F7784BA0-7BD9-FF30-B33E-29B7715DFEE5}"/>
          </ac:spMkLst>
        </pc:spChg>
        <pc:spChg chg="add mod">
          <ac:chgData name="Yu Junliang" userId="12e36e93341158c9" providerId="LiveId" clId="{C0DE4F89-3F22-4D81-851B-6BFD677802A0}" dt="2023-05-14T11:00:55.329" v="613" actId="1076"/>
          <ac:spMkLst>
            <pc:docMk/>
            <pc:sldMk cId="4272695397" sldId="267"/>
            <ac:spMk id="4" creationId="{D9C5C6E7-DD03-E5AB-13CB-365773D21D65}"/>
          </ac:spMkLst>
        </pc:spChg>
        <pc:spChg chg="add del mod">
          <ac:chgData name="Yu Junliang" userId="12e36e93341158c9" providerId="LiveId" clId="{C0DE4F89-3F22-4D81-851B-6BFD677802A0}" dt="2023-05-14T11:30:22.516" v="1049"/>
          <ac:spMkLst>
            <pc:docMk/>
            <pc:sldMk cId="4272695397" sldId="267"/>
            <ac:spMk id="10" creationId="{42872B8E-7FA8-C6DC-ADE4-431C5F0E5390}"/>
          </ac:spMkLst>
        </pc:spChg>
        <pc:spChg chg="add del">
          <ac:chgData name="Yu Junliang" userId="12e36e93341158c9" providerId="LiveId" clId="{C0DE4F89-3F22-4D81-851B-6BFD677802A0}" dt="2023-05-14T11:30:22.516" v="1049"/>
          <ac:spMkLst>
            <pc:docMk/>
            <pc:sldMk cId="4272695397" sldId="267"/>
            <ac:spMk id="11" creationId="{B9FEA05E-4530-5652-0F65-7FE9B859EBF3}"/>
          </ac:spMkLst>
        </pc:spChg>
        <pc:spChg chg="mod ord">
          <ac:chgData name="Yu Junliang" userId="12e36e93341158c9" providerId="LiveId" clId="{C0DE4F89-3F22-4D81-851B-6BFD677802A0}" dt="2023-05-14T11:37:46.666" v="1180" actId="1076"/>
          <ac:spMkLst>
            <pc:docMk/>
            <pc:sldMk cId="4272695397" sldId="267"/>
            <ac:spMk id="12" creationId="{1B645737-9E16-3E89-FD7F-2F455536FF16}"/>
          </ac:spMkLst>
        </pc:spChg>
        <pc:spChg chg="add del mod ord">
          <ac:chgData name="Yu Junliang" userId="12e36e93341158c9" providerId="LiveId" clId="{C0DE4F89-3F22-4D81-851B-6BFD677802A0}" dt="2023-05-14T11:32:13.991" v="1071" actId="478"/>
          <ac:spMkLst>
            <pc:docMk/>
            <pc:sldMk cId="4272695397" sldId="267"/>
            <ac:spMk id="13" creationId="{01A2A7D9-ACE8-5784-E9CF-461139C4A107}"/>
          </ac:spMkLst>
        </pc:spChg>
        <pc:spChg chg="add mod">
          <ac:chgData name="Yu Junliang" userId="12e36e93341158c9" providerId="LiveId" clId="{C0DE4F89-3F22-4D81-851B-6BFD677802A0}" dt="2023-05-14T11:37:47.544" v="1181" actId="1036"/>
          <ac:spMkLst>
            <pc:docMk/>
            <pc:sldMk cId="4272695397" sldId="267"/>
            <ac:spMk id="14" creationId="{32B1673B-E7FB-CF3C-5F85-FD7537813054}"/>
          </ac:spMkLst>
        </pc:spChg>
        <pc:picChg chg="add del mod">
          <ac:chgData name="Yu Junliang" userId="12e36e93341158c9" providerId="LiveId" clId="{C0DE4F89-3F22-4D81-851B-6BFD677802A0}" dt="2023-05-14T11:23:41.320" v="1020" actId="478"/>
          <ac:picMkLst>
            <pc:docMk/>
            <pc:sldMk cId="4272695397" sldId="267"/>
            <ac:picMk id="6" creationId="{78D54E03-DAEC-F748-58C0-2BBAA72E9B01}"/>
          </ac:picMkLst>
        </pc:picChg>
        <pc:picChg chg="add del mod">
          <ac:chgData name="Yu Junliang" userId="12e36e93341158c9" providerId="LiveId" clId="{C0DE4F89-3F22-4D81-851B-6BFD677802A0}" dt="2023-05-14T11:25:37.032" v="1027" actId="478"/>
          <ac:picMkLst>
            <pc:docMk/>
            <pc:sldMk cId="4272695397" sldId="267"/>
            <ac:picMk id="7" creationId="{7B6A07C5-02C1-5EC3-181B-E5930181374F}"/>
          </ac:picMkLst>
        </pc:picChg>
        <pc:picChg chg="add mod">
          <ac:chgData name="Yu Junliang" userId="12e36e93341158c9" providerId="LiveId" clId="{C0DE4F89-3F22-4D81-851B-6BFD677802A0}" dt="2023-05-14T11:37:47.544" v="1181" actId="1036"/>
          <ac:picMkLst>
            <pc:docMk/>
            <pc:sldMk cId="4272695397" sldId="267"/>
            <ac:picMk id="9" creationId="{69CD3083-633B-35C7-21B9-D3329B9DA0C5}"/>
          </ac:picMkLst>
        </pc:picChg>
      </pc:sldChg>
      <pc:sldChg chg="addSp delSp modSp add mod">
        <pc:chgData name="Yu Junliang" userId="12e36e93341158c9" providerId="LiveId" clId="{C0DE4F89-3F22-4D81-851B-6BFD677802A0}" dt="2023-05-14T11:39:51.226" v="1182" actId="1076"/>
        <pc:sldMkLst>
          <pc:docMk/>
          <pc:sldMk cId="1897215186" sldId="268"/>
        </pc:sldMkLst>
        <pc:spChg chg="mod">
          <ac:chgData name="Yu Junliang" userId="12e36e93341158c9" providerId="LiveId" clId="{C0DE4F89-3F22-4D81-851B-6BFD677802A0}" dt="2023-05-14T11:39:51.226" v="1182" actId="1076"/>
          <ac:spMkLst>
            <pc:docMk/>
            <pc:sldMk cId="1897215186" sldId="268"/>
            <ac:spMk id="2" creationId="{B4A1845E-8785-2E43-971C-99EEEBC59A14}"/>
          </ac:spMkLst>
        </pc:spChg>
        <pc:spChg chg="add del">
          <ac:chgData name="Yu Junliang" userId="12e36e93341158c9" providerId="LiveId" clId="{C0DE4F89-3F22-4D81-851B-6BFD677802A0}" dt="2023-05-14T10:28:36.750" v="347" actId="478"/>
          <ac:spMkLst>
            <pc:docMk/>
            <pc:sldMk cId="1897215186" sldId="268"/>
            <ac:spMk id="3" creationId="{B3F34F08-2CC1-3649-ABC9-7701F054A635}"/>
          </ac:spMkLst>
        </pc:spChg>
        <pc:spChg chg="del">
          <ac:chgData name="Yu Junliang" userId="12e36e93341158c9" providerId="LiveId" clId="{C0DE4F89-3F22-4D81-851B-6BFD677802A0}" dt="2023-05-14T10:28:33.230" v="346" actId="478"/>
          <ac:spMkLst>
            <pc:docMk/>
            <pc:sldMk cId="1897215186" sldId="268"/>
            <ac:spMk id="4" creationId="{60A5E906-9543-2A47-850F-09AF514D078B}"/>
          </ac:spMkLst>
        </pc:spChg>
        <pc:spChg chg="add del mod">
          <ac:chgData name="Yu Junliang" userId="12e36e93341158c9" providerId="LiveId" clId="{C0DE4F89-3F22-4D81-851B-6BFD677802A0}" dt="2023-05-14T11:10:34.953" v="872" actId="478"/>
          <ac:spMkLst>
            <pc:docMk/>
            <pc:sldMk cId="1897215186" sldId="268"/>
            <ac:spMk id="7" creationId="{F3DBC24F-725F-D9D9-7377-F62C3939CC15}"/>
          </ac:spMkLst>
        </pc:spChg>
        <pc:spChg chg="add mod">
          <ac:chgData name="Yu Junliang" userId="12e36e93341158c9" providerId="LiveId" clId="{C0DE4F89-3F22-4D81-851B-6BFD677802A0}" dt="2023-05-14T11:20:46.786" v="1014" actId="113"/>
          <ac:spMkLst>
            <pc:docMk/>
            <pc:sldMk cId="1897215186" sldId="268"/>
            <ac:spMk id="13" creationId="{1BF8FFCF-12EE-628B-9525-CBF6033F2555}"/>
          </ac:spMkLst>
        </pc:spChg>
        <pc:spChg chg="add mod">
          <ac:chgData name="Yu Junliang" userId="12e36e93341158c9" providerId="LiveId" clId="{C0DE4F89-3F22-4D81-851B-6BFD677802A0}" dt="2023-05-14T11:19:57.118" v="1007" actId="403"/>
          <ac:spMkLst>
            <pc:docMk/>
            <pc:sldMk cId="1897215186" sldId="268"/>
            <ac:spMk id="14" creationId="{B04C1C8B-8145-EAD3-AA1C-CA9DB77C8C56}"/>
          </ac:spMkLst>
        </pc:spChg>
        <pc:picChg chg="add del mod">
          <ac:chgData name="Yu Junliang" userId="12e36e93341158c9" providerId="LiveId" clId="{C0DE4F89-3F22-4D81-851B-6BFD677802A0}" dt="2023-05-14T10:28:28.160" v="345" actId="478"/>
          <ac:picMkLst>
            <pc:docMk/>
            <pc:sldMk cId="1897215186" sldId="268"/>
            <ac:picMk id="5" creationId="{FEAA0A56-B379-3546-53AB-9B3EF12C5C9D}"/>
          </ac:picMkLst>
        </pc:picChg>
        <pc:picChg chg="add mod">
          <ac:chgData name="Yu Junliang" userId="12e36e93341158c9" providerId="LiveId" clId="{C0DE4F89-3F22-4D81-851B-6BFD677802A0}" dt="2023-05-14T11:15:42.919" v="981" actId="1076"/>
          <ac:picMkLst>
            <pc:docMk/>
            <pc:sldMk cId="1897215186" sldId="268"/>
            <ac:picMk id="6" creationId="{95BE5CD9-5AE6-5AF0-4478-4AD8900A83D6}"/>
          </ac:picMkLst>
        </pc:picChg>
        <pc:picChg chg="add mod">
          <ac:chgData name="Yu Junliang" userId="12e36e93341158c9" providerId="LiveId" clId="{C0DE4F89-3F22-4D81-851B-6BFD677802A0}" dt="2023-05-14T11:15:34.116" v="979" actId="1076"/>
          <ac:picMkLst>
            <pc:docMk/>
            <pc:sldMk cId="1897215186" sldId="268"/>
            <ac:picMk id="16" creationId="{1958AB5C-EA9F-9012-50D5-C1FE8FD58E4C}"/>
          </ac:picMkLst>
        </pc:picChg>
        <pc:picChg chg="add mod">
          <ac:chgData name="Yu Junliang" userId="12e36e93341158c9" providerId="LiveId" clId="{C0DE4F89-3F22-4D81-851B-6BFD677802A0}" dt="2023-05-14T11:16:10.018" v="1004" actId="1076"/>
          <ac:picMkLst>
            <pc:docMk/>
            <pc:sldMk cId="1897215186" sldId="268"/>
            <ac:picMk id="3074" creationId="{491246A0-2CD6-ACCD-49E2-5FEE96C9E63F}"/>
          </ac:picMkLst>
        </pc:picChg>
        <pc:picChg chg="add del">
          <ac:chgData name="Yu Junliang" userId="12e36e93341158c9" providerId="LiveId" clId="{C0DE4F89-3F22-4D81-851B-6BFD677802A0}" dt="2023-05-14T11:14:34.490" v="968" actId="478"/>
          <ac:picMkLst>
            <pc:docMk/>
            <pc:sldMk cId="1897215186" sldId="268"/>
            <ac:picMk id="3076" creationId="{E93383C9-E470-520A-0BFE-689EE0DC8F12}"/>
          </ac:picMkLst>
        </pc:picChg>
        <pc:picChg chg="add del mod">
          <ac:chgData name="Yu Junliang" userId="12e36e93341158c9" providerId="LiveId" clId="{C0DE4F89-3F22-4D81-851B-6BFD677802A0}" dt="2023-05-14T11:15:23.834" v="975" actId="478"/>
          <ac:picMkLst>
            <pc:docMk/>
            <pc:sldMk cId="1897215186" sldId="268"/>
            <ac:picMk id="3078" creationId="{DF11A0BB-1CD8-E77E-D5B9-B85501B1554A}"/>
          </ac:picMkLst>
        </pc:picChg>
        <pc:cxnChg chg="add del mod">
          <ac:chgData name="Yu Junliang" userId="12e36e93341158c9" providerId="LiveId" clId="{C0DE4F89-3F22-4D81-851B-6BFD677802A0}" dt="2023-05-14T11:10:35.667" v="873" actId="478"/>
          <ac:cxnSpMkLst>
            <pc:docMk/>
            <pc:sldMk cId="1897215186" sldId="268"/>
            <ac:cxnSpMk id="9" creationId="{87011171-7331-35D5-9806-894D5A2377B7}"/>
          </ac:cxnSpMkLst>
        </pc:cxnChg>
      </pc:sldChg>
      <pc:sldChg chg="addSp delSp modSp add mod">
        <pc:chgData name="Yu Junliang" userId="12e36e93341158c9" providerId="LiveId" clId="{C0DE4F89-3F22-4D81-851B-6BFD677802A0}" dt="2023-05-14T14:06:40.524" v="2850" actId="1076"/>
        <pc:sldMkLst>
          <pc:docMk/>
          <pc:sldMk cId="3607118481" sldId="269"/>
        </pc:sldMkLst>
        <pc:spChg chg="mod">
          <ac:chgData name="Yu Junliang" userId="12e36e93341158c9" providerId="LiveId" clId="{C0DE4F89-3F22-4D81-851B-6BFD677802A0}" dt="2023-05-14T11:01:34.971" v="637" actId="6549"/>
          <ac:spMkLst>
            <pc:docMk/>
            <pc:sldMk cId="3607118481" sldId="269"/>
            <ac:spMk id="2" creationId="{B4A1845E-8785-2E43-971C-99EEEBC59A14}"/>
          </ac:spMkLst>
        </pc:spChg>
        <pc:spChg chg="add mod">
          <ac:chgData name="Yu Junliang" userId="12e36e93341158c9" providerId="LiveId" clId="{C0DE4F89-3F22-4D81-851B-6BFD677802A0}" dt="2023-05-14T11:57:34.589" v="1309" actId="113"/>
          <ac:spMkLst>
            <pc:docMk/>
            <pc:sldMk cId="3607118481" sldId="269"/>
            <ac:spMk id="3" creationId="{89F5E268-4B1E-93C4-BF7F-F9A51413C11B}"/>
          </ac:spMkLst>
        </pc:spChg>
        <pc:spChg chg="add mod">
          <ac:chgData name="Yu Junliang" userId="12e36e93341158c9" providerId="LiveId" clId="{C0DE4F89-3F22-4D81-851B-6BFD677802A0}" dt="2023-05-14T12:09:36.303" v="1607" actId="14100"/>
          <ac:spMkLst>
            <pc:docMk/>
            <pc:sldMk cId="3607118481" sldId="269"/>
            <ac:spMk id="5" creationId="{67555099-A90E-EA0B-1B40-4C08E649876E}"/>
          </ac:spMkLst>
        </pc:spChg>
        <pc:spChg chg="del">
          <ac:chgData name="Yu Junliang" userId="12e36e93341158c9" providerId="LiveId" clId="{C0DE4F89-3F22-4D81-851B-6BFD677802A0}" dt="2023-05-14T11:44:53.605" v="1189" actId="478"/>
          <ac:spMkLst>
            <pc:docMk/>
            <pc:sldMk cId="3607118481" sldId="269"/>
            <ac:spMk id="7" creationId="{F3DBC24F-725F-D9D9-7377-F62C3939CC15}"/>
          </ac:spMkLst>
        </pc:spChg>
        <pc:spChg chg="del">
          <ac:chgData name="Yu Junliang" userId="12e36e93341158c9" providerId="LiveId" clId="{C0DE4F89-3F22-4D81-851B-6BFD677802A0}" dt="2023-05-14T11:40:36.246" v="1183" actId="478"/>
          <ac:spMkLst>
            <pc:docMk/>
            <pc:sldMk cId="3607118481" sldId="269"/>
            <ac:spMk id="13" creationId="{1BF8FFCF-12EE-628B-9525-CBF6033F2555}"/>
          </ac:spMkLst>
        </pc:spChg>
        <pc:spChg chg="add mod">
          <ac:chgData name="Yu Junliang" userId="12e36e93341158c9" providerId="LiveId" clId="{C0DE4F89-3F22-4D81-851B-6BFD677802A0}" dt="2023-05-14T14:05:30.564" v="2831" actId="1076"/>
          <ac:spMkLst>
            <pc:docMk/>
            <pc:sldMk cId="3607118481" sldId="269"/>
            <ac:spMk id="16" creationId="{4C704019-B461-F2A5-E474-DC7A7D3DF87F}"/>
          </ac:spMkLst>
        </pc:spChg>
        <pc:spChg chg="add mod">
          <ac:chgData name="Yu Junliang" userId="12e36e93341158c9" providerId="LiveId" clId="{C0DE4F89-3F22-4D81-851B-6BFD677802A0}" dt="2023-05-14T12:06:47.603" v="1500" actId="1076"/>
          <ac:spMkLst>
            <pc:docMk/>
            <pc:sldMk cId="3607118481" sldId="269"/>
            <ac:spMk id="29" creationId="{01936FEA-567C-AB12-5BE4-022250AE4137}"/>
          </ac:spMkLst>
        </pc:spChg>
        <pc:spChg chg="add mod">
          <ac:chgData name="Yu Junliang" userId="12e36e93341158c9" providerId="LiveId" clId="{C0DE4F89-3F22-4D81-851B-6BFD677802A0}" dt="2023-05-14T12:06:56.229" v="1503" actId="1076"/>
          <ac:spMkLst>
            <pc:docMk/>
            <pc:sldMk cId="3607118481" sldId="269"/>
            <ac:spMk id="30" creationId="{2EF9B768-F245-78BD-7F1B-1DD6E3FAEDB3}"/>
          </ac:spMkLst>
        </pc:spChg>
        <pc:spChg chg="add mod">
          <ac:chgData name="Yu Junliang" userId="12e36e93341158c9" providerId="LiveId" clId="{C0DE4F89-3F22-4D81-851B-6BFD677802A0}" dt="2023-05-14T12:07:20.625" v="1527" actId="1076"/>
          <ac:spMkLst>
            <pc:docMk/>
            <pc:sldMk cId="3607118481" sldId="269"/>
            <ac:spMk id="32" creationId="{BD284FA4-E829-5211-98BB-F8C1EE578FEF}"/>
          </ac:spMkLst>
        </pc:spChg>
        <pc:spChg chg="add mod">
          <ac:chgData name="Yu Junliang" userId="12e36e93341158c9" providerId="LiveId" clId="{C0DE4F89-3F22-4D81-851B-6BFD677802A0}" dt="2023-05-14T14:06:40.524" v="2850" actId="1076"/>
          <ac:spMkLst>
            <pc:docMk/>
            <pc:sldMk cId="3607118481" sldId="269"/>
            <ac:spMk id="34" creationId="{D76BB122-9106-EE08-7B6E-455DEAE9C6A0}"/>
          </ac:spMkLst>
        </pc:spChg>
        <pc:picChg chg="del">
          <ac:chgData name="Yu Junliang" userId="12e36e93341158c9" providerId="LiveId" clId="{C0DE4F89-3F22-4D81-851B-6BFD677802A0}" dt="2023-05-14T11:44:50.502" v="1188" actId="478"/>
          <ac:picMkLst>
            <pc:docMk/>
            <pc:sldMk cId="3607118481" sldId="269"/>
            <ac:picMk id="6" creationId="{95BE5CD9-5AE6-5AF0-4478-4AD8900A83D6}"/>
          </ac:picMkLst>
        </pc:picChg>
        <pc:picChg chg="add mod">
          <ac:chgData name="Yu Junliang" userId="12e36e93341158c9" providerId="LiveId" clId="{C0DE4F89-3F22-4D81-851B-6BFD677802A0}" dt="2023-05-14T11:58:59.001" v="1315" actId="1076"/>
          <ac:picMkLst>
            <pc:docMk/>
            <pc:sldMk cId="3607118481" sldId="269"/>
            <ac:picMk id="10" creationId="{98B77FB6-B3E8-5148-ACE5-7220D27DA803}"/>
          </ac:picMkLst>
        </pc:picChg>
        <pc:picChg chg="add mod">
          <ac:chgData name="Yu Junliang" userId="12e36e93341158c9" providerId="LiveId" clId="{C0DE4F89-3F22-4D81-851B-6BFD677802A0}" dt="2023-05-14T11:59:17.683" v="1320" actId="1036"/>
          <ac:picMkLst>
            <pc:docMk/>
            <pc:sldMk cId="3607118481" sldId="269"/>
            <ac:picMk id="12" creationId="{860375BC-E3C4-8866-200E-F2894FF66166}"/>
          </ac:picMkLst>
        </pc:picChg>
        <pc:picChg chg="add mod">
          <ac:chgData name="Yu Junliang" userId="12e36e93341158c9" providerId="LiveId" clId="{C0DE4F89-3F22-4D81-851B-6BFD677802A0}" dt="2023-05-14T11:59:41.844" v="1342" actId="1037"/>
          <ac:picMkLst>
            <pc:docMk/>
            <pc:sldMk cId="3607118481" sldId="269"/>
            <ac:picMk id="15" creationId="{D2243435-FA4C-636C-99CA-13ED0B3BE387}"/>
          </ac:picMkLst>
        </pc:picChg>
        <pc:picChg chg="add mod">
          <ac:chgData name="Yu Junliang" userId="12e36e93341158c9" providerId="LiveId" clId="{C0DE4F89-3F22-4D81-851B-6BFD677802A0}" dt="2023-05-14T12:06:49.791" v="1501" actId="1076"/>
          <ac:picMkLst>
            <pc:docMk/>
            <pc:sldMk cId="3607118481" sldId="269"/>
            <ac:picMk id="18" creationId="{47140109-C96D-4E1D-81AE-B409E25CC2DA}"/>
          </ac:picMkLst>
        </pc:picChg>
        <pc:picChg chg="add mod">
          <ac:chgData name="Yu Junliang" userId="12e36e93341158c9" providerId="LiveId" clId="{C0DE4F89-3F22-4D81-851B-6BFD677802A0}" dt="2023-05-14T12:04:15.025" v="1489" actId="1038"/>
          <ac:picMkLst>
            <pc:docMk/>
            <pc:sldMk cId="3607118481" sldId="269"/>
            <ac:picMk id="20" creationId="{11A354D3-5320-83E5-18D2-1CE84946871F}"/>
          </ac:picMkLst>
        </pc:picChg>
        <pc:picChg chg="add mod">
          <ac:chgData name="Yu Junliang" userId="12e36e93341158c9" providerId="LiveId" clId="{C0DE4F89-3F22-4D81-851B-6BFD677802A0}" dt="2023-05-14T12:04:15.025" v="1489" actId="1038"/>
          <ac:picMkLst>
            <pc:docMk/>
            <pc:sldMk cId="3607118481" sldId="269"/>
            <ac:picMk id="22" creationId="{EDFBF54D-B9B9-7A2D-3919-1005DE714C57}"/>
          </ac:picMkLst>
        </pc:picChg>
        <pc:picChg chg="add mod">
          <ac:chgData name="Yu Junliang" userId="12e36e93341158c9" providerId="LiveId" clId="{C0DE4F89-3F22-4D81-851B-6BFD677802A0}" dt="2023-05-14T12:04:37.053" v="1491" actId="1076"/>
          <ac:picMkLst>
            <pc:docMk/>
            <pc:sldMk cId="3607118481" sldId="269"/>
            <ac:picMk id="24" creationId="{29258D1A-90C3-E242-4424-F2387B0A7490}"/>
          </ac:picMkLst>
        </pc:picChg>
        <pc:picChg chg="add mod">
          <ac:chgData name="Yu Junliang" userId="12e36e93341158c9" providerId="LiveId" clId="{C0DE4F89-3F22-4D81-851B-6BFD677802A0}" dt="2023-05-14T12:04:59.975" v="1493" actId="1076"/>
          <ac:picMkLst>
            <pc:docMk/>
            <pc:sldMk cId="3607118481" sldId="269"/>
            <ac:picMk id="26" creationId="{3E20A82B-FCFE-9894-5DBD-CBA302BA8BBC}"/>
          </ac:picMkLst>
        </pc:picChg>
        <pc:picChg chg="add mod">
          <ac:chgData name="Yu Junliang" userId="12e36e93341158c9" providerId="LiveId" clId="{C0DE4F89-3F22-4D81-851B-6BFD677802A0}" dt="2023-05-14T12:06:20.197" v="1497" actId="1037"/>
          <ac:picMkLst>
            <pc:docMk/>
            <pc:sldMk cId="3607118481" sldId="269"/>
            <ac:picMk id="28" creationId="{BCEDED95-2377-914A-F2BD-2746B5539F92}"/>
          </ac:picMkLst>
        </pc:picChg>
        <pc:cxnChg chg="del">
          <ac:chgData name="Yu Junliang" userId="12e36e93341158c9" providerId="LiveId" clId="{C0DE4F89-3F22-4D81-851B-6BFD677802A0}" dt="2023-05-14T11:44:53.605" v="1189" actId="478"/>
          <ac:cxnSpMkLst>
            <pc:docMk/>
            <pc:sldMk cId="3607118481" sldId="269"/>
            <ac:cxnSpMk id="9" creationId="{87011171-7331-35D5-9806-894D5A2377B7}"/>
          </ac:cxnSpMkLst>
        </pc:cxnChg>
      </pc:sldChg>
      <pc:sldChg chg="addSp delSp modSp add mod">
        <pc:chgData name="Yu Junliang" userId="12e36e93341158c9" providerId="LiveId" clId="{C0DE4F89-3F22-4D81-851B-6BFD677802A0}" dt="2023-05-14T14:07:58.065" v="2851" actId="113"/>
        <pc:sldMkLst>
          <pc:docMk/>
          <pc:sldMk cId="1020813365" sldId="270"/>
        </pc:sldMkLst>
        <pc:spChg chg="mod">
          <ac:chgData name="Yu Junliang" userId="12e36e93341158c9" providerId="LiveId" clId="{C0DE4F89-3F22-4D81-851B-6BFD677802A0}" dt="2023-05-14T10:55:12.726" v="585" actId="207"/>
          <ac:spMkLst>
            <pc:docMk/>
            <pc:sldMk cId="1020813365" sldId="270"/>
            <ac:spMk id="2" creationId="{B4A1845E-8785-2E43-971C-99EEEBC59A14}"/>
          </ac:spMkLst>
        </pc:spChg>
        <pc:spChg chg="add del">
          <ac:chgData name="Yu Junliang" userId="12e36e93341158c9" providerId="LiveId" clId="{C0DE4F89-3F22-4D81-851B-6BFD677802A0}" dt="2023-05-14T13:14:39.443" v="1891"/>
          <ac:spMkLst>
            <pc:docMk/>
            <pc:sldMk cId="1020813365" sldId="270"/>
            <ac:spMk id="3" creationId="{130D08A7-C9F7-3A91-A52D-6B7909D4421C}"/>
          </ac:spMkLst>
        </pc:spChg>
        <pc:spChg chg="add del mod ord">
          <ac:chgData name="Yu Junliang" userId="12e36e93341158c9" providerId="LiveId" clId="{C0DE4F89-3F22-4D81-851B-6BFD677802A0}" dt="2023-05-14T13:15:28.507" v="1904" actId="478"/>
          <ac:spMkLst>
            <pc:docMk/>
            <pc:sldMk cId="1020813365" sldId="270"/>
            <ac:spMk id="5" creationId="{8BEE825C-1D58-2A4A-6E7B-414D20B79C37}"/>
          </ac:spMkLst>
        </pc:spChg>
        <pc:spChg chg="del">
          <ac:chgData name="Yu Junliang" userId="12e36e93341158c9" providerId="LiveId" clId="{C0DE4F89-3F22-4D81-851B-6BFD677802A0}" dt="2023-05-14T11:40:39.797" v="1185" actId="478"/>
          <ac:spMkLst>
            <pc:docMk/>
            <pc:sldMk cId="1020813365" sldId="270"/>
            <ac:spMk id="7" creationId="{F3DBC24F-725F-D9D9-7377-F62C3939CC15}"/>
          </ac:spMkLst>
        </pc:spChg>
        <pc:spChg chg="add mod">
          <ac:chgData name="Yu Junliang" userId="12e36e93341158c9" providerId="LiveId" clId="{C0DE4F89-3F22-4D81-851B-6BFD677802A0}" dt="2023-05-14T14:07:58.065" v="2851" actId="113"/>
          <ac:spMkLst>
            <pc:docMk/>
            <pc:sldMk cId="1020813365" sldId="270"/>
            <ac:spMk id="10" creationId="{E2CF39B0-1323-523E-5336-BAA00750C722}"/>
          </ac:spMkLst>
        </pc:spChg>
        <pc:spChg chg="add del mod ord">
          <ac:chgData name="Yu Junliang" userId="12e36e93341158c9" providerId="LiveId" clId="{C0DE4F89-3F22-4D81-851B-6BFD677802A0}" dt="2023-05-14T13:19:17.628" v="1958" actId="478"/>
          <ac:spMkLst>
            <pc:docMk/>
            <pc:sldMk cId="1020813365" sldId="270"/>
            <ac:spMk id="11" creationId="{530E4B61-5F0E-41BA-D253-0C2DB1439E3F}"/>
          </ac:spMkLst>
        </pc:spChg>
        <pc:spChg chg="add mod">
          <ac:chgData name="Yu Junliang" userId="12e36e93341158c9" providerId="LiveId" clId="{C0DE4F89-3F22-4D81-851B-6BFD677802A0}" dt="2023-05-14T13:35:59.448" v="2381" actId="1038"/>
          <ac:spMkLst>
            <pc:docMk/>
            <pc:sldMk cId="1020813365" sldId="270"/>
            <ac:spMk id="12" creationId="{ADB35EE4-7639-D79F-A2AE-4B61594B7510}"/>
          </ac:spMkLst>
        </pc:spChg>
        <pc:spChg chg="mod">
          <ac:chgData name="Yu Junliang" userId="12e36e93341158c9" providerId="LiveId" clId="{C0DE4F89-3F22-4D81-851B-6BFD677802A0}" dt="2023-05-14T13:25:56.579" v="2180" actId="1076"/>
          <ac:spMkLst>
            <pc:docMk/>
            <pc:sldMk cId="1020813365" sldId="270"/>
            <ac:spMk id="13" creationId="{1BF8FFCF-12EE-628B-9525-CBF6033F2555}"/>
          </ac:spMkLst>
        </pc:spChg>
        <pc:spChg chg="add mod">
          <ac:chgData name="Yu Junliang" userId="12e36e93341158c9" providerId="LiveId" clId="{C0DE4F89-3F22-4D81-851B-6BFD677802A0}" dt="2023-05-14T13:26:08.468" v="2181" actId="1076"/>
          <ac:spMkLst>
            <pc:docMk/>
            <pc:sldMk cId="1020813365" sldId="270"/>
            <ac:spMk id="14" creationId="{CDD9A776-A259-741E-E1FA-990395FDC9C9}"/>
          </ac:spMkLst>
        </pc:spChg>
        <pc:spChg chg="add mod">
          <ac:chgData name="Yu Junliang" userId="12e36e93341158c9" providerId="LiveId" clId="{C0DE4F89-3F22-4D81-851B-6BFD677802A0}" dt="2023-05-14T13:42:44.183" v="2555" actId="20577"/>
          <ac:spMkLst>
            <pc:docMk/>
            <pc:sldMk cId="1020813365" sldId="270"/>
            <ac:spMk id="15" creationId="{C96DA7CC-4EF0-BC76-69B4-4146DDAAC7DC}"/>
          </ac:spMkLst>
        </pc:spChg>
        <pc:spChg chg="add mod">
          <ac:chgData name="Yu Junliang" userId="12e36e93341158c9" providerId="LiveId" clId="{C0DE4F89-3F22-4D81-851B-6BFD677802A0}" dt="2023-05-14T14:03:13.782" v="2829" actId="20577"/>
          <ac:spMkLst>
            <pc:docMk/>
            <pc:sldMk cId="1020813365" sldId="270"/>
            <ac:spMk id="18" creationId="{248AEB91-83FD-0427-B084-7519B515DEEB}"/>
          </ac:spMkLst>
        </pc:spChg>
        <pc:picChg chg="add mod">
          <ac:chgData name="Yu Junliang" userId="12e36e93341158c9" providerId="LiveId" clId="{C0DE4F89-3F22-4D81-851B-6BFD677802A0}" dt="2023-05-14T13:35:18.287" v="2298" actId="1076"/>
          <ac:picMkLst>
            <pc:docMk/>
            <pc:sldMk cId="1020813365" sldId="270"/>
            <ac:picMk id="4" creationId="{20DF3B0F-863B-85E6-C1BF-48AF96A1D792}"/>
          </ac:picMkLst>
        </pc:picChg>
        <pc:picChg chg="del">
          <ac:chgData name="Yu Junliang" userId="12e36e93341158c9" providerId="LiveId" clId="{C0DE4F89-3F22-4D81-851B-6BFD677802A0}" dt="2023-05-14T11:40:37.477" v="1184" actId="478"/>
          <ac:picMkLst>
            <pc:docMk/>
            <pc:sldMk cId="1020813365" sldId="270"/>
            <ac:picMk id="6" creationId="{95BE5CD9-5AE6-5AF0-4478-4AD8900A83D6}"/>
          </ac:picMkLst>
        </pc:picChg>
        <pc:picChg chg="add mod">
          <ac:chgData name="Yu Junliang" userId="12e36e93341158c9" providerId="LiveId" clId="{C0DE4F89-3F22-4D81-851B-6BFD677802A0}" dt="2023-05-14T13:35:23.161" v="2310" actId="1037"/>
          <ac:picMkLst>
            <pc:docMk/>
            <pc:sldMk cId="1020813365" sldId="270"/>
            <ac:picMk id="17" creationId="{AE2C2A51-9DAB-3741-4349-9D463D54ED9D}"/>
          </ac:picMkLst>
        </pc:picChg>
        <pc:picChg chg="add mod">
          <ac:chgData name="Yu Junliang" userId="12e36e93341158c9" providerId="LiveId" clId="{C0DE4F89-3F22-4D81-851B-6BFD677802A0}" dt="2023-05-14T13:35:47.242" v="2360" actId="1038"/>
          <ac:picMkLst>
            <pc:docMk/>
            <pc:sldMk cId="1020813365" sldId="270"/>
            <ac:picMk id="5124" creationId="{714FFA1D-81B3-F9B4-42E4-5385EE0CCE04}"/>
          </ac:picMkLst>
        </pc:picChg>
        <pc:cxnChg chg="del">
          <ac:chgData name="Yu Junliang" userId="12e36e93341158c9" providerId="LiveId" clId="{C0DE4F89-3F22-4D81-851B-6BFD677802A0}" dt="2023-05-14T11:40:40.679" v="1186" actId="478"/>
          <ac:cxnSpMkLst>
            <pc:docMk/>
            <pc:sldMk cId="1020813365" sldId="270"/>
            <ac:cxnSpMk id="9" creationId="{87011171-7331-35D5-9806-894D5A2377B7}"/>
          </ac:cxnSpMkLst>
        </pc:cxnChg>
      </pc:sldChg>
      <pc:sldChg chg="addSp delSp modSp add mod">
        <pc:chgData name="Yu Junliang" userId="12e36e93341158c9" providerId="LiveId" clId="{C0DE4F89-3F22-4D81-851B-6BFD677802A0}" dt="2023-05-14T14:06:08.838" v="2836" actId="20577"/>
        <pc:sldMkLst>
          <pc:docMk/>
          <pc:sldMk cId="3486211744" sldId="271"/>
        </pc:sldMkLst>
        <pc:spChg chg="mod">
          <ac:chgData name="Yu Junliang" userId="12e36e93341158c9" providerId="LiveId" clId="{C0DE4F89-3F22-4D81-851B-6BFD677802A0}" dt="2023-05-14T11:44:01.062" v="1187" actId="6549"/>
          <ac:spMkLst>
            <pc:docMk/>
            <pc:sldMk cId="3486211744" sldId="271"/>
            <ac:spMk id="2" creationId="{B4A1845E-8785-2E43-971C-99EEEBC59A14}"/>
          </ac:spMkLst>
        </pc:spChg>
        <pc:spChg chg="add mod">
          <ac:chgData name="Yu Junliang" userId="12e36e93341158c9" providerId="LiveId" clId="{C0DE4F89-3F22-4D81-851B-6BFD677802A0}" dt="2023-05-14T12:41:12.803" v="1760" actId="14100"/>
          <ac:spMkLst>
            <pc:docMk/>
            <pc:sldMk cId="3486211744" sldId="271"/>
            <ac:spMk id="3" creationId="{85C2EB27-F9CD-23DC-A4CD-32BC5CADE306}"/>
          </ac:spMkLst>
        </pc:spChg>
        <pc:spChg chg="del">
          <ac:chgData name="Yu Junliang" userId="12e36e93341158c9" providerId="LiveId" clId="{C0DE4F89-3F22-4D81-851B-6BFD677802A0}" dt="2023-05-14T11:50:42.582" v="1210" actId="478"/>
          <ac:spMkLst>
            <pc:docMk/>
            <pc:sldMk cId="3486211744" sldId="271"/>
            <ac:spMk id="7" creationId="{F3DBC24F-725F-D9D9-7377-F62C3939CC15}"/>
          </ac:spMkLst>
        </pc:spChg>
        <pc:spChg chg="add mod">
          <ac:chgData name="Yu Junliang" userId="12e36e93341158c9" providerId="LiveId" clId="{C0DE4F89-3F22-4D81-851B-6BFD677802A0}" dt="2023-05-14T14:00:36.613" v="2772" actId="1076"/>
          <ac:spMkLst>
            <pc:docMk/>
            <pc:sldMk cId="3486211744" sldId="271"/>
            <ac:spMk id="10" creationId="{6AF531DF-ADD5-B178-552F-0D33066876D6}"/>
          </ac:spMkLst>
        </pc:spChg>
        <pc:spChg chg="add del mod">
          <ac:chgData name="Yu Junliang" userId="12e36e93341158c9" providerId="LiveId" clId="{C0DE4F89-3F22-4D81-851B-6BFD677802A0}" dt="2023-05-14T13:48:48.935" v="2609" actId="478"/>
          <ac:spMkLst>
            <pc:docMk/>
            <pc:sldMk cId="3486211744" sldId="271"/>
            <ac:spMk id="11" creationId="{9627D3A8-82A7-C937-2B0D-9066E88E6721}"/>
          </ac:spMkLst>
        </pc:spChg>
        <pc:spChg chg="mod">
          <ac:chgData name="Yu Junliang" userId="12e36e93341158c9" providerId="LiveId" clId="{C0DE4F89-3F22-4D81-851B-6BFD677802A0}" dt="2023-05-14T14:05:46.088" v="2835" actId="1076"/>
          <ac:spMkLst>
            <pc:docMk/>
            <pc:sldMk cId="3486211744" sldId="271"/>
            <ac:spMk id="13" creationId="{1BF8FFCF-12EE-628B-9525-CBF6033F2555}"/>
          </ac:spMkLst>
        </pc:spChg>
        <pc:spChg chg="add mod">
          <ac:chgData name="Yu Junliang" userId="12e36e93341158c9" providerId="LiveId" clId="{C0DE4F89-3F22-4D81-851B-6BFD677802A0}" dt="2023-05-14T14:05:38.746" v="2833" actId="1076"/>
          <ac:spMkLst>
            <pc:docMk/>
            <pc:sldMk cId="3486211744" sldId="271"/>
            <ac:spMk id="15" creationId="{1CA73038-5853-E4D3-A32A-73A0D241E4C8}"/>
          </ac:spMkLst>
        </pc:spChg>
        <pc:spChg chg="add mod">
          <ac:chgData name="Yu Junliang" userId="12e36e93341158c9" providerId="LiveId" clId="{C0DE4F89-3F22-4D81-851B-6BFD677802A0}" dt="2023-05-14T14:06:08.838" v="2836" actId="20577"/>
          <ac:spMkLst>
            <pc:docMk/>
            <pc:sldMk cId="3486211744" sldId="271"/>
            <ac:spMk id="16" creationId="{E2C9C3C2-A306-9C5A-FC82-DB41AB3F9B44}"/>
          </ac:spMkLst>
        </pc:spChg>
        <pc:picChg chg="add mod">
          <ac:chgData name="Yu Junliang" userId="12e36e93341158c9" providerId="LiveId" clId="{C0DE4F89-3F22-4D81-851B-6BFD677802A0}" dt="2023-05-14T14:00:44.143" v="2774" actId="14100"/>
          <ac:picMkLst>
            <pc:docMk/>
            <pc:sldMk cId="3486211744" sldId="271"/>
            <ac:picMk id="5" creationId="{7046066F-363C-B41E-D921-240F40BC6706}"/>
          </ac:picMkLst>
        </pc:picChg>
        <pc:picChg chg="del">
          <ac:chgData name="Yu Junliang" userId="12e36e93341158c9" providerId="LiveId" clId="{C0DE4F89-3F22-4D81-851B-6BFD677802A0}" dt="2023-05-14T11:50:40.772" v="1209" actId="478"/>
          <ac:picMkLst>
            <pc:docMk/>
            <pc:sldMk cId="3486211744" sldId="271"/>
            <ac:picMk id="6" creationId="{95BE5CD9-5AE6-5AF0-4478-4AD8900A83D6}"/>
          </ac:picMkLst>
        </pc:picChg>
        <pc:picChg chg="add mod">
          <ac:chgData name="Yu Junliang" userId="12e36e93341158c9" providerId="LiveId" clId="{C0DE4F89-3F22-4D81-851B-6BFD677802A0}" dt="2023-05-14T14:05:41.162" v="2834" actId="1076"/>
          <ac:picMkLst>
            <pc:docMk/>
            <pc:sldMk cId="3486211744" sldId="271"/>
            <ac:picMk id="14" creationId="{80932D3E-36E5-E60E-7329-BC8638E494F1}"/>
          </ac:picMkLst>
        </pc:picChg>
        <pc:picChg chg="add del mod">
          <ac:chgData name="Yu Junliang" userId="12e36e93341158c9" providerId="LiveId" clId="{C0DE4F89-3F22-4D81-851B-6BFD677802A0}" dt="2023-05-14T13:47:00.456" v="2564" actId="478"/>
          <ac:picMkLst>
            <pc:docMk/>
            <pc:sldMk cId="3486211744" sldId="271"/>
            <ac:picMk id="6146" creationId="{88206BC3-C9E4-302B-7969-532F96B7D1C2}"/>
          </ac:picMkLst>
        </pc:picChg>
        <pc:cxnChg chg="del">
          <ac:chgData name="Yu Junliang" userId="12e36e93341158c9" providerId="LiveId" clId="{C0DE4F89-3F22-4D81-851B-6BFD677802A0}" dt="2023-05-14T11:50:42.582" v="1210" actId="478"/>
          <ac:cxnSpMkLst>
            <pc:docMk/>
            <pc:sldMk cId="3486211744" sldId="271"/>
            <ac:cxnSpMk id="9" creationId="{87011171-7331-35D5-9806-894D5A2377B7}"/>
          </ac:cxnSpMkLst>
        </pc:cxnChg>
      </pc:sldChg>
      <pc:sldChg chg="new del">
        <pc:chgData name="Yu Junliang" userId="12e36e93341158c9" providerId="LiveId" clId="{C0DE4F89-3F22-4D81-851B-6BFD677802A0}" dt="2023-05-14T11:23:19.999" v="1016" actId="47"/>
        <pc:sldMkLst>
          <pc:docMk/>
          <pc:sldMk cId="3004752848" sldId="272"/>
        </pc:sldMkLst>
      </pc:sldChg>
      <pc:sldMasterChg chg="modSldLayout">
        <pc:chgData name="Yu Junliang" userId="12e36e93341158c9" providerId="LiveId" clId="{C0DE4F89-3F22-4D81-851B-6BFD677802A0}" dt="2023-05-14T11:26:45.834" v="1031" actId="688"/>
        <pc:sldMasterMkLst>
          <pc:docMk/>
          <pc:sldMasterMk cId="707479094" sldId="2147483659"/>
        </pc:sldMasterMkLst>
        <pc:sldLayoutChg chg="modSp mod">
          <pc:chgData name="Yu Junliang" userId="12e36e93341158c9" providerId="LiveId" clId="{C0DE4F89-3F22-4D81-851B-6BFD677802A0}" dt="2023-05-14T11:26:45.834" v="1031" actId="688"/>
          <pc:sldLayoutMkLst>
            <pc:docMk/>
            <pc:sldMasterMk cId="707479094" sldId="2147483659"/>
            <pc:sldLayoutMk cId="2243426848" sldId="2147483660"/>
          </pc:sldLayoutMkLst>
          <pc:spChg chg="mod">
            <ac:chgData name="Yu Junliang" userId="12e36e93341158c9" providerId="LiveId" clId="{C0DE4F89-3F22-4D81-851B-6BFD677802A0}" dt="2023-05-14T11:26:45.834" v="1031" actId="688"/>
            <ac:spMkLst>
              <pc:docMk/>
              <pc:sldMasterMk cId="707479094" sldId="2147483659"/>
              <pc:sldLayoutMk cId="2243426848" sldId="2147483660"/>
              <ac:spMk id="31" creationId="{92F0040D-F569-C845-847F-1DCF37C864D7}"/>
            </ac:spMkLst>
          </pc:spChg>
        </pc:sldLayoutChg>
      </pc:sldMasterChg>
      <pc:sldMasterChg chg="modSldLayout">
        <pc:chgData name="Yu Junliang" userId="12e36e93341158c9" providerId="LiveId" clId="{C0DE4F89-3F22-4D81-851B-6BFD677802A0}" dt="2023-05-14T11:28:01.576" v="1038" actId="478"/>
        <pc:sldMasterMkLst>
          <pc:docMk/>
          <pc:sldMasterMk cId="2926256866" sldId="2147483670"/>
        </pc:sldMasterMkLst>
        <pc:sldLayoutChg chg="addSp delSp modSp mod">
          <pc:chgData name="Yu Junliang" userId="12e36e93341158c9" providerId="LiveId" clId="{C0DE4F89-3F22-4D81-851B-6BFD677802A0}" dt="2023-05-14T11:28:01.576" v="1038" actId="478"/>
          <pc:sldLayoutMkLst>
            <pc:docMk/>
            <pc:sldMasterMk cId="2926256866" sldId="2147483670"/>
            <pc:sldLayoutMk cId="2236337028" sldId="2147483671"/>
          </pc:sldLayoutMkLst>
          <pc:spChg chg="add del mod">
            <ac:chgData name="Yu Junliang" userId="12e36e93341158c9" providerId="LiveId" clId="{C0DE4F89-3F22-4D81-851B-6BFD677802A0}" dt="2023-05-14T11:27:06.391" v="1035" actId="478"/>
            <ac:spMkLst>
              <pc:docMk/>
              <pc:sldMasterMk cId="2926256866" sldId="2147483670"/>
              <pc:sldLayoutMk cId="2236337028" sldId="2147483671"/>
              <ac:spMk id="2" creationId="{E0E46109-D651-6C0A-04FA-AA65B89570BC}"/>
            </ac:spMkLst>
          </pc:spChg>
          <pc:spChg chg="del mod">
            <ac:chgData name="Yu Junliang" userId="12e36e93341158c9" providerId="LiveId" clId="{C0DE4F89-3F22-4D81-851B-6BFD677802A0}" dt="2023-05-14T11:27:59.145" v="1037" actId="478"/>
            <ac:spMkLst>
              <pc:docMk/>
              <pc:sldMasterMk cId="2926256866" sldId="2147483670"/>
              <pc:sldLayoutMk cId="2236337028" sldId="2147483671"/>
              <ac:spMk id="14" creationId="{0A20BD64-94FC-2C4E-9B13-E3A992E0B3FB}"/>
            </ac:spMkLst>
          </pc:spChg>
          <pc:spChg chg="del">
            <ac:chgData name="Yu Junliang" userId="12e36e93341158c9" providerId="LiveId" clId="{C0DE4F89-3F22-4D81-851B-6BFD677802A0}" dt="2023-05-14T11:28:01.576" v="1038" actId="478"/>
            <ac:spMkLst>
              <pc:docMk/>
              <pc:sldMasterMk cId="2926256866" sldId="2147483670"/>
              <pc:sldLayoutMk cId="2236337028" sldId="2147483671"/>
              <ac:spMk id="15" creationId="{07670480-62E3-744B-8A12-6035918D54AF}"/>
            </ac:spMkLst>
          </pc:spChg>
        </pc:sldLayoutChg>
      </pc:sldMasterChg>
    </pc:docChg>
  </pc:docChgLst>
  <pc:docChgLst>
    <pc:chgData name="Yu Junliang" userId="12e36e93341158c9" providerId="LiveId" clId="{F419FDD6-8F2E-422D-9D6B-D960792EFCB9}"/>
    <pc:docChg chg="undo custSel addSld delSld modSld sldOrd modMainMaster">
      <pc:chgData name="Yu Junliang" userId="12e36e93341158c9" providerId="LiveId" clId="{F419FDD6-8F2E-422D-9D6B-D960792EFCB9}" dt="2023-08-02T01:09:52.834" v="1848" actId="20577"/>
      <pc:docMkLst>
        <pc:docMk/>
      </pc:docMkLst>
      <pc:sldChg chg="addSp delSp modSp mod modNotesTx">
        <pc:chgData name="Yu Junliang" userId="12e36e93341158c9" providerId="LiveId" clId="{F419FDD6-8F2E-422D-9D6B-D960792EFCB9}" dt="2023-07-25T20:35:14.256" v="246" actId="6549"/>
        <pc:sldMkLst>
          <pc:docMk/>
          <pc:sldMk cId="3061501329" sldId="256"/>
        </pc:sldMkLst>
        <pc:spChg chg="mod">
          <ac:chgData name="Yu Junliang" userId="12e36e93341158c9" providerId="LiveId" clId="{F419FDD6-8F2E-422D-9D6B-D960792EFCB9}" dt="2023-07-25T20:35:02.942" v="229" actId="1037"/>
          <ac:spMkLst>
            <pc:docMk/>
            <pc:sldMk cId="3061501329" sldId="256"/>
            <ac:spMk id="2" creationId="{96696EF0-3DAC-6E43-BB37-C01F75595908}"/>
          </ac:spMkLst>
        </pc:spChg>
        <pc:spChg chg="add mod">
          <ac:chgData name="Yu Junliang" userId="12e36e93341158c9" providerId="LiveId" clId="{F419FDD6-8F2E-422D-9D6B-D960792EFCB9}" dt="2023-07-25T20:35:02.942" v="229" actId="1037"/>
          <ac:spMkLst>
            <pc:docMk/>
            <pc:sldMk cId="3061501329" sldId="256"/>
            <ac:spMk id="3" creationId="{71A3EC5D-7D50-8891-C70F-8CC9393BF6D1}"/>
          </ac:spMkLst>
        </pc:spChg>
        <pc:spChg chg="mod">
          <ac:chgData name="Yu Junliang" userId="12e36e93341158c9" providerId="LiveId" clId="{F419FDD6-8F2E-422D-9D6B-D960792EFCB9}" dt="2023-07-25T20:35:05.726" v="245" actId="1037"/>
          <ac:spMkLst>
            <pc:docMk/>
            <pc:sldMk cId="3061501329" sldId="256"/>
            <ac:spMk id="4" creationId="{B677FCBF-7501-EC6A-0506-04A955878D5C}"/>
          </ac:spMkLst>
        </pc:spChg>
        <pc:spChg chg="add mod">
          <ac:chgData name="Yu Junliang" userId="12e36e93341158c9" providerId="LiveId" clId="{F419FDD6-8F2E-422D-9D6B-D960792EFCB9}" dt="2023-07-25T20:35:02.942" v="229" actId="1037"/>
          <ac:spMkLst>
            <pc:docMk/>
            <pc:sldMk cId="3061501329" sldId="256"/>
            <ac:spMk id="5" creationId="{85ABE0AE-0DD8-C17D-9C76-0CED0CB28977}"/>
          </ac:spMkLst>
        </pc:spChg>
        <pc:spChg chg="add del mod">
          <ac:chgData name="Yu Junliang" userId="12e36e93341158c9" providerId="LiveId" clId="{F419FDD6-8F2E-422D-9D6B-D960792EFCB9}" dt="2023-07-25T20:33:07.635" v="115" actId="931"/>
          <ac:spMkLst>
            <pc:docMk/>
            <pc:sldMk cId="3061501329" sldId="256"/>
            <ac:spMk id="7" creationId="{3F9C4FB3-6D22-9546-CA2E-E531148653F7}"/>
          </ac:spMkLst>
        </pc:spChg>
        <pc:spChg chg="add mod">
          <ac:chgData name="Yu Junliang" userId="12e36e93341158c9" providerId="LiveId" clId="{F419FDD6-8F2E-422D-9D6B-D960792EFCB9}" dt="2023-07-25T20:35:02.942" v="229" actId="1037"/>
          <ac:spMkLst>
            <pc:docMk/>
            <pc:sldMk cId="3061501329" sldId="256"/>
            <ac:spMk id="12" creationId="{C4D5F968-2E53-CCAA-21D9-F3FD116C2435}"/>
          </ac:spMkLst>
        </pc:spChg>
        <pc:picChg chg="add del mod">
          <ac:chgData name="Yu Junliang" userId="12e36e93341158c9" providerId="LiveId" clId="{F419FDD6-8F2E-422D-9D6B-D960792EFCB9}" dt="2023-07-25T20:32:42.752" v="107" actId="931"/>
          <ac:picMkLst>
            <pc:docMk/>
            <pc:sldMk cId="3061501329" sldId="256"/>
            <ac:picMk id="9" creationId="{2BC7C168-8B36-CACF-0EE5-EACAC80D558D}"/>
          </ac:picMkLst>
        </pc:picChg>
        <pc:picChg chg="add mod">
          <ac:chgData name="Yu Junliang" userId="12e36e93341158c9" providerId="LiveId" clId="{F419FDD6-8F2E-422D-9D6B-D960792EFCB9}" dt="2023-07-25T20:33:07.635" v="115" actId="931"/>
          <ac:picMkLst>
            <pc:docMk/>
            <pc:sldMk cId="3061501329" sldId="256"/>
            <ac:picMk id="11" creationId="{484E94D8-4F3B-7D5E-A81C-0AF6DD4E1B62}"/>
          </ac:picMkLst>
        </pc:picChg>
        <pc:picChg chg="add del mod">
          <ac:chgData name="Yu Junliang" userId="12e36e93341158c9" providerId="LiveId" clId="{F419FDD6-8F2E-422D-9D6B-D960792EFCB9}" dt="2023-07-25T20:33:01.901" v="114" actId="478"/>
          <ac:picMkLst>
            <pc:docMk/>
            <pc:sldMk cId="3061501329" sldId="256"/>
            <ac:picMk id="1026" creationId="{601F456F-CD31-8CE3-27D0-B1AF9E7F8953}"/>
          </ac:picMkLst>
        </pc:picChg>
        <pc:picChg chg="del">
          <ac:chgData name="Yu Junliang" userId="12e36e93341158c9" providerId="LiveId" clId="{F419FDD6-8F2E-422D-9D6B-D960792EFCB9}" dt="2023-07-25T20:32:03.151" v="97" actId="478"/>
          <ac:picMkLst>
            <pc:docMk/>
            <pc:sldMk cId="3061501329" sldId="256"/>
            <ac:picMk id="1031" creationId="{B3779838-2BBB-29CD-2D75-F9E47BC7298D}"/>
          </ac:picMkLst>
        </pc:picChg>
      </pc:sldChg>
      <pc:sldChg chg="del">
        <pc:chgData name="Yu Junliang" userId="12e36e93341158c9" providerId="LiveId" clId="{F419FDD6-8F2E-422D-9D6B-D960792EFCB9}" dt="2023-07-25T20:35:16.387" v="247" actId="47"/>
        <pc:sldMkLst>
          <pc:docMk/>
          <pc:sldMk cId="4208716346" sldId="259"/>
        </pc:sldMkLst>
      </pc:sldChg>
      <pc:sldChg chg="modNotesTx">
        <pc:chgData name="Yu Junliang" userId="12e36e93341158c9" providerId="LiveId" clId="{F419FDD6-8F2E-422D-9D6B-D960792EFCB9}" dt="2023-07-25T20:45:05.631" v="365" actId="20577"/>
        <pc:sldMkLst>
          <pc:docMk/>
          <pc:sldMk cId="285309883" sldId="261"/>
        </pc:sldMkLst>
      </pc:sldChg>
      <pc:sldChg chg="del">
        <pc:chgData name="Yu Junliang" userId="12e36e93341158c9" providerId="LiveId" clId="{F419FDD6-8F2E-422D-9D6B-D960792EFCB9}" dt="2023-07-25T23:05:17.601" v="1734" actId="47"/>
        <pc:sldMkLst>
          <pc:docMk/>
          <pc:sldMk cId="4272695397" sldId="267"/>
        </pc:sldMkLst>
      </pc:sldChg>
      <pc:sldChg chg="delSp modSp mod ord modNotesTx">
        <pc:chgData name="Yu Junliang" userId="12e36e93341158c9" providerId="LiveId" clId="{F419FDD6-8F2E-422D-9D6B-D960792EFCB9}" dt="2023-08-01T13:38:33.423" v="1760"/>
        <pc:sldMkLst>
          <pc:docMk/>
          <pc:sldMk cId="1897215186" sldId="268"/>
        </pc:sldMkLst>
        <pc:spChg chg="mod">
          <ac:chgData name="Yu Junliang" userId="12e36e93341158c9" providerId="LiveId" clId="{F419FDD6-8F2E-422D-9D6B-D960792EFCB9}" dt="2023-07-25T20:38:30.857" v="256" actId="207"/>
          <ac:spMkLst>
            <pc:docMk/>
            <pc:sldMk cId="1897215186" sldId="268"/>
            <ac:spMk id="2" creationId="{B4A1845E-8785-2E43-971C-99EEEBC59A14}"/>
          </ac:spMkLst>
        </pc:spChg>
        <pc:picChg chg="del">
          <ac:chgData name="Yu Junliang" userId="12e36e93341158c9" providerId="LiveId" clId="{F419FDD6-8F2E-422D-9D6B-D960792EFCB9}" dt="2023-07-25T22:22:06.715" v="981" actId="478"/>
          <ac:picMkLst>
            <pc:docMk/>
            <pc:sldMk cId="1897215186" sldId="268"/>
            <ac:picMk id="16" creationId="{1958AB5C-EA9F-9012-50D5-C1FE8FD58E4C}"/>
          </ac:picMkLst>
        </pc:picChg>
      </pc:sldChg>
      <pc:sldChg chg="del">
        <pc:chgData name="Yu Junliang" userId="12e36e93341158c9" providerId="LiveId" clId="{F419FDD6-8F2E-422D-9D6B-D960792EFCB9}" dt="2023-07-25T20:35:44.755" v="249" actId="47"/>
        <pc:sldMkLst>
          <pc:docMk/>
          <pc:sldMk cId="3607118481" sldId="269"/>
        </pc:sldMkLst>
      </pc:sldChg>
      <pc:sldChg chg="del">
        <pc:chgData name="Yu Junliang" userId="12e36e93341158c9" providerId="LiveId" clId="{F419FDD6-8F2E-422D-9D6B-D960792EFCB9}" dt="2023-07-25T20:36:15.820" v="250" actId="47"/>
        <pc:sldMkLst>
          <pc:docMk/>
          <pc:sldMk cId="1020813365" sldId="270"/>
        </pc:sldMkLst>
      </pc:sldChg>
      <pc:sldChg chg="delSp modSp mod ord">
        <pc:chgData name="Yu Junliang" userId="12e36e93341158c9" providerId="LiveId" clId="{F419FDD6-8F2E-422D-9D6B-D960792EFCB9}" dt="2023-07-25T20:46:45.349" v="388"/>
        <pc:sldMkLst>
          <pc:docMk/>
          <pc:sldMk cId="3486211744" sldId="271"/>
        </pc:sldMkLst>
        <pc:spChg chg="mod">
          <ac:chgData name="Yu Junliang" userId="12e36e93341158c9" providerId="LiveId" clId="{F419FDD6-8F2E-422D-9D6B-D960792EFCB9}" dt="2023-07-25T20:38:21.216" v="255" actId="6549"/>
          <ac:spMkLst>
            <pc:docMk/>
            <pc:sldMk cId="3486211744" sldId="271"/>
            <ac:spMk id="2" creationId="{B4A1845E-8785-2E43-971C-99EEEBC59A14}"/>
          </ac:spMkLst>
        </pc:spChg>
        <pc:spChg chg="del">
          <ac:chgData name="Yu Junliang" userId="12e36e93341158c9" providerId="LiveId" clId="{F419FDD6-8F2E-422D-9D6B-D960792EFCB9}" dt="2023-07-25T20:36:46.174" v="253" actId="478"/>
          <ac:spMkLst>
            <pc:docMk/>
            <pc:sldMk cId="3486211744" sldId="271"/>
            <ac:spMk id="15" creationId="{1CA73038-5853-E4D3-A32A-73A0D241E4C8}"/>
          </ac:spMkLst>
        </pc:spChg>
        <pc:spChg chg="del mod">
          <ac:chgData name="Yu Junliang" userId="12e36e93341158c9" providerId="LiveId" clId="{F419FDD6-8F2E-422D-9D6B-D960792EFCB9}" dt="2023-07-25T20:36:31.646" v="252" actId="478"/>
          <ac:spMkLst>
            <pc:docMk/>
            <pc:sldMk cId="3486211744" sldId="271"/>
            <ac:spMk id="16" creationId="{E2C9C3C2-A306-9C5A-FC82-DB41AB3F9B44}"/>
          </ac:spMkLst>
        </pc:spChg>
      </pc:sldChg>
      <pc:sldChg chg="addSp delSp modSp add mod">
        <pc:chgData name="Yu Junliang" userId="12e36e93341158c9" providerId="LiveId" clId="{F419FDD6-8F2E-422D-9D6B-D960792EFCB9}" dt="2023-07-25T20:46:29.794" v="386" actId="20577"/>
        <pc:sldMkLst>
          <pc:docMk/>
          <pc:sldMk cId="3329120602" sldId="272"/>
        </pc:sldMkLst>
        <pc:spChg chg="del">
          <ac:chgData name="Yu Junliang" userId="12e36e93341158c9" providerId="LiveId" clId="{F419FDD6-8F2E-422D-9D6B-D960792EFCB9}" dt="2023-07-25T20:38:39.920" v="257" actId="478"/>
          <ac:spMkLst>
            <pc:docMk/>
            <pc:sldMk cId="3329120602" sldId="272"/>
            <ac:spMk id="2" creationId="{B4A1845E-8785-2E43-971C-99EEEBC59A14}"/>
          </ac:spMkLst>
        </pc:spChg>
        <pc:spChg chg="del">
          <ac:chgData name="Yu Junliang" userId="12e36e93341158c9" providerId="LiveId" clId="{F419FDD6-8F2E-422D-9D6B-D960792EFCB9}" dt="2023-07-25T20:40:06.174" v="310" actId="478"/>
          <ac:spMkLst>
            <pc:docMk/>
            <pc:sldMk cId="3329120602" sldId="272"/>
            <ac:spMk id="3" creationId="{85C2EB27-F9CD-23DC-A4CD-32BC5CADE306}"/>
          </ac:spMkLst>
        </pc:spChg>
        <pc:spChg chg="add del mod">
          <ac:chgData name="Yu Junliang" userId="12e36e93341158c9" providerId="LiveId" clId="{F419FDD6-8F2E-422D-9D6B-D960792EFCB9}" dt="2023-07-25T20:38:43.455" v="259" actId="478"/>
          <ac:spMkLst>
            <pc:docMk/>
            <pc:sldMk cId="3329120602" sldId="272"/>
            <ac:spMk id="6" creationId="{B10CEA1D-1C16-F75A-7131-5DC6C78F9B14}"/>
          </ac:spMkLst>
        </pc:spChg>
        <pc:spChg chg="add mod">
          <ac:chgData name="Yu Junliang" userId="12e36e93341158c9" providerId="LiveId" clId="{F419FDD6-8F2E-422D-9D6B-D960792EFCB9}" dt="2023-07-25T20:46:29.794" v="386" actId="20577"/>
          <ac:spMkLst>
            <pc:docMk/>
            <pc:sldMk cId="3329120602" sldId="272"/>
            <ac:spMk id="7" creationId="{E53F2FA7-E325-B39E-91C2-55DD6693B141}"/>
          </ac:spMkLst>
        </pc:spChg>
        <pc:spChg chg="del">
          <ac:chgData name="Yu Junliang" userId="12e36e93341158c9" providerId="LiveId" clId="{F419FDD6-8F2E-422D-9D6B-D960792EFCB9}" dt="2023-07-25T20:40:03.982" v="309" actId="478"/>
          <ac:spMkLst>
            <pc:docMk/>
            <pc:sldMk cId="3329120602" sldId="272"/>
            <ac:spMk id="10" creationId="{6AF531DF-ADD5-B178-552F-0D33066876D6}"/>
          </ac:spMkLst>
        </pc:spChg>
        <pc:spChg chg="del">
          <ac:chgData name="Yu Junliang" userId="12e36e93341158c9" providerId="LiveId" clId="{F419FDD6-8F2E-422D-9D6B-D960792EFCB9}" dt="2023-07-25T20:40:03.982" v="309" actId="478"/>
          <ac:spMkLst>
            <pc:docMk/>
            <pc:sldMk cId="3329120602" sldId="272"/>
            <ac:spMk id="13" creationId="{1BF8FFCF-12EE-628B-9525-CBF6033F2555}"/>
          </ac:spMkLst>
        </pc:spChg>
        <pc:picChg chg="del">
          <ac:chgData name="Yu Junliang" userId="12e36e93341158c9" providerId="LiveId" clId="{F419FDD6-8F2E-422D-9D6B-D960792EFCB9}" dt="2023-07-25T20:40:03.982" v="309" actId="478"/>
          <ac:picMkLst>
            <pc:docMk/>
            <pc:sldMk cId="3329120602" sldId="272"/>
            <ac:picMk id="5" creationId="{7046066F-363C-B41E-D921-240F40BC6706}"/>
          </ac:picMkLst>
        </pc:picChg>
        <pc:picChg chg="del">
          <ac:chgData name="Yu Junliang" userId="12e36e93341158c9" providerId="LiveId" clId="{F419FDD6-8F2E-422D-9D6B-D960792EFCB9}" dt="2023-07-25T20:40:03.982" v="309" actId="478"/>
          <ac:picMkLst>
            <pc:docMk/>
            <pc:sldMk cId="3329120602" sldId="272"/>
            <ac:picMk id="14" creationId="{80932D3E-36E5-E60E-7329-BC8638E494F1}"/>
          </ac:picMkLst>
        </pc:picChg>
        <pc:picChg chg="add del">
          <ac:chgData name="Yu Junliang" userId="12e36e93341158c9" providerId="LiveId" clId="{F419FDD6-8F2E-422D-9D6B-D960792EFCB9}" dt="2023-07-25T20:40:12.719" v="312" actId="478"/>
          <ac:picMkLst>
            <pc:docMk/>
            <pc:sldMk cId="3329120602" sldId="272"/>
            <ac:picMk id="2050" creationId="{24268CFD-13D5-FE92-3EBB-108254DD4D5E}"/>
          </ac:picMkLst>
        </pc:picChg>
        <pc:picChg chg="add del">
          <ac:chgData name="Yu Junliang" userId="12e36e93341158c9" providerId="LiveId" clId="{F419FDD6-8F2E-422D-9D6B-D960792EFCB9}" dt="2023-07-25T20:40:59.264" v="314" actId="478"/>
          <ac:picMkLst>
            <pc:docMk/>
            <pc:sldMk cId="3329120602" sldId="272"/>
            <ac:picMk id="2052" creationId="{80C99361-38C2-4605-54F8-15C27D4D1E7F}"/>
          </ac:picMkLst>
        </pc:picChg>
        <pc:picChg chg="add mod">
          <ac:chgData name="Yu Junliang" userId="12e36e93341158c9" providerId="LiveId" clId="{F419FDD6-8F2E-422D-9D6B-D960792EFCB9}" dt="2023-07-25T20:41:30.318" v="322" actId="14100"/>
          <ac:picMkLst>
            <pc:docMk/>
            <pc:sldMk cId="3329120602" sldId="272"/>
            <ac:picMk id="2054" creationId="{46CDBB93-3A8E-D4D3-08E1-0CE3D43519E7}"/>
          </ac:picMkLst>
        </pc:picChg>
      </pc:sldChg>
      <pc:sldChg chg="add del">
        <pc:chgData name="Yu Junliang" userId="12e36e93341158c9" providerId="LiveId" clId="{F419FDD6-8F2E-422D-9D6B-D960792EFCB9}" dt="2023-07-25T20:46:47.395" v="389" actId="47"/>
        <pc:sldMkLst>
          <pc:docMk/>
          <pc:sldMk cId="1805218937" sldId="273"/>
        </pc:sldMkLst>
      </pc:sldChg>
      <pc:sldChg chg="addSp delSp modSp add mod">
        <pc:chgData name="Yu Junliang" userId="12e36e93341158c9" providerId="LiveId" clId="{F419FDD6-8F2E-422D-9D6B-D960792EFCB9}" dt="2023-07-25T21:05:08.801" v="400" actId="1035"/>
        <pc:sldMkLst>
          <pc:docMk/>
          <pc:sldMk cId="3282441795" sldId="273"/>
        </pc:sldMkLst>
        <pc:spChg chg="del">
          <ac:chgData name="Yu Junliang" userId="12e36e93341158c9" providerId="LiveId" clId="{F419FDD6-8F2E-422D-9D6B-D960792EFCB9}" dt="2023-07-25T21:04:44.673" v="391" actId="478"/>
          <ac:spMkLst>
            <pc:docMk/>
            <pc:sldMk cId="3282441795" sldId="273"/>
            <ac:spMk id="3" creationId="{85C2EB27-F9CD-23DC-A4CD-32BC5CADE306}"/>
          </ac:spMkLst>
        </pc:spChg>
        <pc:spChg chg="del">
          <ac:chgData name="Yu Junliang" userId="12e36e93341158c9" providerId="LiveId" clId="{F419FDD6-8F2E-422D-9D6B-D960792EFCB9}" dt="2023-07-25T21:04:44.673" v="391" actId="478"/>
          <ac:spMkLst>
            <pc:docMk/>
            <pc:sldMk cId="3282441795" sldId="273"/>
            <ac:spMk id="10" creationId="{6AF531DF-ADD5-B178-552F-0D33066876D6}"/>
          </ac:spMkLst>
        </pc:spChg>
        <pc:spChg chg="del">
          <ac:chgData name="Yu Junliang" userId="12e36e93341158c9" providerId="LiveId" clId="{F419FDD6-8F2E-422D-9D6B-D960792EFCB9}" dt="2023-07-25T21:04:44.673" v="391" actId="478"/>
          <ac:spMkLst>
            <pc:docMk/>
            <pc:sldMk cId="3282441795" sldId="273"/>
            <ac:spMk id="13" creationId="{1BF8FFCF-12EE-628B-9525-CBF6033F2555}"/>
          </ac:spMkLst>
        </pc:spChg>
        <pc:picChg chg="del">
          <ac:chgData name="Yu Junliang" userId="12e36e93341158c9" providerId="LiveId" clId="{F419FDD6-8F2E-422D-9D6B-D960792EFCB9}" dt="2023-07-25T21:04:44.673" v="391" actId="478"/>
          <ac:picMkLst>
            <pc:docMk/>
            <pc:sldMk cId="3282441795" sldId="273"/>
            <ac:picMk id="5" creationId="{7046066F-363C-B41E-D921-240F40BC6706}"/>
          </ac:picMkLst>
        </pc:picChg>
        <pc:picChg chg="add mod">
          <ac:chgData name="Yu Junliang" userId="12e36e93341158c9" providerId="LiveId" clId="{F419FDD6-8F2E-422D-9D6B-D960792EFCB9}" dt="2023-07-25T21:05:08.801" v="400" actId="1035"/>
          <ac:picMkLst>
            <pc:docMk/>
            <pc:sldMk cId="3282441795" sldId="273"/>
            <ac:picMk id="6" creationId="{EA491AA8-47AE-0C5C-A782-FF92F0A7870B}"/>
          </ac:picMkLst>
        </pc:picChg>
        <pc:picChg chg="del">
          <ac:chgData name="Yu Junliang" userId="12e36e93341158c9" providerId="LiveId" clId="{F419FDD6-8F2E-422D-9D6B-D960792EFCB9}" dt="2023-07-25T21:04:44.673" v="391" actId="478"/>
          <ac:picMkLst>
            <pc:docMk/>
            <pc:sldMk cId="3282441795" sldId="273"/>
            <ac:picMk id="14" creationId="{80932D3E-36E5-E60E-7329-BC8638E494F1}"/>
          </ac:picMkLst>
        </pc:picChg>
      </pc:sldChg>
      <pc:sldChg chg="addSp delSp modSp add">
        <pc:chgData name="Yu Junliang" userId="12e36e93341158c9" providerId="LiveId" clId="{F419FDD6-8F2E-422D-9D6B-D960792EFCB9}" dt="2023-07-25T21:06:35.186" v="415" actId="14100"/>
        <pc:sldMkLst>
          <pc:docMk/>
          <pc:sldMk cId="59680442" sldId="274"/>
        </pc:sldMkLst>
        <pc:picChg chg="del">
          <ac:chgData name="Yu Junliang" userId="12e36e93341158c9" providerId="LiveId" clId="{F419FDD6-8F2E-422D-9D6B-D960792EFCB9}" dt="2023-07-25T21:06:03.493" v="402" actId="478"/>
          <ac:picMkLst>
            <pc:docMk/>
            <pc:sldMk cId="59680442" sldId="274"/>
            <ac:picMk id="2054" creationId="{46CDBB93-3A8E-D4D3-08E1-0CE3D43519E7}"/>
          </ac:picMkLst>
        </pc:picChg>
        <pc:picChg chg="add mod">
          <ac:chgData name="Yu Junliang" userId="12e36e93341158c9" providerId="LiveId" clId="{F419FDD6-8F2E-422D-9D6B-D960792EFCB9}" dt="2023-07-25T21:06:35.186" v="415" actId="14100"/>
          <ac:picMkLst>
            <pc:docMk/>
            <pc:sldMk cId="59680442" sldId="274"/>
            <ac:picMk id="3074" creationId="{62C9B1DD-C154-A865-8574-91C1CA52AAF4}"/>
          </ac:picMkLst>
        </pc:picChg>
        <pc:picChg chg="add mod">
          <ac:chgData name="Yu Junliang" userId="12e36e93341158c9" providerId="LiveId" clId="{F419FDD6-8F2E-422D-9D6B-D960792EFCB9}" dt="2023-07-25T21:06:28.099" v="412" actId="1076"/>
          <ac:picMkLst>
            <pc:docMk/>
            <pc:sldMk cId="59680442" sldId="274"/>
            <ac:picMk id="3076" creationId="{4DE1DE38-E327-404F-2AF4-12D939E66789}"/>
          </ac:picMkLst>
        </pc:picChg>
      </pc:sldChg>
      <pc:sldChg chg="addSp delSp modSp add mod">
        <pc:chgData name="Yu Junliang" userId="12e36e93341158c9" providerId="LiveId" clId="{F419FDD6-8F2E-422D-9D6B-D960792EFCB9}" dt="2023-07-25T21:16:33.968" v="430" actId="1076"/>
        <pc:sldMkLst>
          <pc:docMk/>
          <pc:sldMk cId="2290628305" sldId="275"/>
        </pc:sldMkLst>
        <pc:spChg chg="del">
          <ac:chgData name="Yu Junliang" userId="12e36e93341158c9" providerId="LiveId" clId="{F419FDD6-8F2E-422D-9D6B-D960792EFCB9}" dt="2023-07-25T21:12:56.883" v="418" actId="478"/>
          <ac:spMkLst>
            <pc:docMk/>
            <pc:sldMk cId="2290628305" sldId="275"/>
            <ac:spMk id="2" creationId="{B4A1845E-8785-2E43-971C-99EEEBC59A14}"/>
          </ac:spMkLst>
        </pc:spChg>
        <pc:spChg chg="add del mod">
          <ac:chgData name="Yu Junliang" userId="12e36e93341158c9" providerId="LiveId" clId="{F419FDD6-8F2E-422D-9D6B-D960792EFCB9}" dt="2023-07-25T21:12:58.819" v="419" actId="478"/>
          <ac:spMkLst>
            <pc:docMk/>
            <pc:sldMk cId="2290628305" sldId="275"/>
            <ac:spMk id="4" creationId="{6BCC0FE1-4562-23E6-ED0B-C5753BC26E44}"/>
          </ac:spMkLst>
        </pc:spChg>
        <pc:picChg chg="del">
          <ac:chgData name="Yu Junliang" userId="12e36e93341158c9" providerId="LiveId" clId="{F419FDD6-8F2E-422D-9D6B-D960792EFCB9}" dt="2023-07-25T21:12:55.153" v="417" actId="478"/>
          <ac:picMkLst>
            <pc:docMk/>
            <pc:sldMk cId="2290628305" sldId="275"/>
            <ac:picMk id="6" creationId="{EA491AA8-47AE-0C5C-A782-FF92F0A7870B}"/>
          </ac:picMkLst>
        </pc:picChg>
        <pc:picChg chg="add mod">
          <ac:chgData name="Yu Junliang" userId="12e36e93341158c9" providerId="LiveId" clId="{F419FDD6-8F2E-422D-9D6B-D960792EFCB9}" dt="2023-07-25T21:16:33.968" v="430" actId="1076"/>
          <ac:picMkLst>
            <pc:docMk/>
            <pc:sldMk cId="2290628305" sldId="275"/>
            <ac:picMk id="7" creationId="{2FCA615C-3A2A-415C-2CE8-38F12D3C6922}"/>
          </ac:picMkLst>
        </pc:picChg>
        <pc:picChg chg="add del mod">
          <ac:chgData name="Yu Junliang" userId="12e36e93341158c9" providerId="LiveId" clId="{F419FDD6-8F2E-422D-9D6B-D960792EFCB9}" dt="2023-07-25T21:16:25.059" v="426" actId="478"/>
          <ac:picMkLst>
            <pc:docMk/>
            <pc:sldMk cId="2290628305" sldId="275"/>
            <ac:picMk id="4098" creationId="{E70E287C-12B0-150A-6C89-34DEC222CC23}"/>
          </ac:picMkLst>
        </pc:picChg>
        <pc:picChg chg="add del mod">
          <ac:chgData name="Yu Junliang" userId="12e36e93341158c9" providerId="LiveId" clId="{F419FDD6-8F2E-422D-9D6B-D960792EFCB9}" dt="2023-07-25T21:15:52.946" v="425" actId="478"/>
          <ac:picMkLst>
            <pc:docMk/>
            <pc:sldMk cId="2290628305" sldId="275"/>
            <ac:picMk id="4100" creationId="{9E638B9B-9D96-CE8F-71BC-4D6B589C2E53}"/>
          </ac:picMkLst>
        </pc:picChg>
      </pc:sldChg>
      <pc:sldChg chg="addSp delSp modSp add mod">
        <pc:chgData name="Yu Junliang" userId="12e36e93341158c9" providerId="LiveId" clId="{F419FDD6-8F2E-422D-9D6B-D960792EFCB9}" dt="2023-07-25T22:21:58.055" v="978" actId="478"/>
        <pc:sldMkLst>
          <pc:docMk/>
          <pc:sldMk cId="1312287423" sldId="276"/>
        </pc:sldMkLst>
        <pc:spChg chg="mod">
          <ac:chgData name="Yu Junliang" userId="12e36e93341158c9" providerId="LiveId" clId="{F419FDD6-8F2E-422D-9D6B-D960792EFCB9}" dt="2023-07-25T21:17:23.954" v="457" actId="20577"/>
          <ac:spMkLst>
            <pc:docMk/>
            <pc:sldMk cId="1312287423" sldId="276"/>
            <ac:spMk id="2" creationId="{B4A1845E-8785-2E43-971C-99EEEBC59A14}"/>
          </ac:spMkLst>
        </pc:spChg>
        <pc:spChg chg="add mod">
          <ac:chgData name="Yu Junliang" userId="12e36e93341158c9" providerId="LiveId" clId="{F419FDD6-8F2E-422D-9D6B-D960792EFCB9}" dt="2023-07-25T21:25:23.215" v="503" actId="1076"/>
          <ac:spMkLst>
            <pc:docMk/>
            <pc:sldMk cId="1312287423" sldId="276"/>
            <ac:spMk id="4" creationId="{33FB4857-4389-D0CC-BECE-90E2F766DCEA}"/>
          </ac:spMkLst>
        </pc:spChg>
        <pc:spChg chg="add mod">
          <ac:chgData name="Yu Junliang" userId="12e36e93341158c9" providerId="LiveId" clId="{F419FDD6-8F2E-422D-9D6B-D960792EFCB9}" dt="2023-07-25T21:23:35.943" v="493" actId="20577"/>
          <ac:spMkLst>
            <pc:docMk/>
            <pc:sldMk cId="1312287423" sldId="276"/>
            <ac:spMk id="7" creationId="{859D32BE-0924-8B86-001A-C557FEBDDC53}"/>
          </ac:spMkLst>
        </pc:spChg>
        <pc:spChg chg="del">
          <ac:chgData name="Yu Junliang" userId="12e36e93341158c9" providerId="LiveId" clId="{F419FDD6-8F2E-422D-9D6B-D960792EFCB9}" dt="2023-07-25T21:17:29.793" v="460" actId="478"/>
          <ac:spMkLst>
            <pc:docMk/>
            <pc:sldMk cId="1312287423" sldId="276"/>
            <ac:spMk id="13" creationId="{1BF8FFCF-12EE-628B-9525-CBF6033F2555}"/>
          </ac:spMkLst>
        </pc:spChg>
        <pc:spChg chg="mod">
          <ac:chgData name="Yu Junliang" userId="12e36e93341158c9" providerId="LiveId" clId="{F419FDD6-8F2E-422D-9D6B-D960792EFCB9}" dt="2023-07-25T21:20:55.223" v="470"/>
          <ac:spMkLst>
            <pc:docMk/>
            <pc:sldMk cId="1312287423" sldId="276"/>
            <ac:spMk id="14" creationId="{B04C1C8B-8145-EAD3-AA1C-CA9DB77C8C56}"/>
          </ac:spMkLst>
        </pc:spChg>
        <pc:picChg chg="del">
          <ac:chgData name="Yu Junliang" userId="12e36e93341158c9" providerId="LiveId" clId="{F419FDD6-8F2E-422D-9D6B-D960792EFCB9}" dt="2023-07-25T21:17:28.066" v="459" actId="478"/>
          <ac:picMkLst>
            <pc:docMk/>
            <pc:sldMk cId="1312287423" sldId="276"/>
            <ac:picMk id="6" creationId="{95BE5CD9-5AE6-5AF0-4478-4AD8900A83D6}"/>
          </ac:picMkLst>
        </pc:picChg>
        <pc:picChg chg="del">
          <ac:chgData name="Yu Junliang" userId="12e36e93341158c9" providerId="LiveId" clId="{F419FDD6-8F2E-422D-9D6B-D960792EFCB9}" dt="2023-07-25T22:21:58.055" v="978" actId="478"/>
          <ac:picMkLst>
            <pc:docMk/>
            <pc:sldMk cId="1312287423" sldId="276"/>
            <ac:picMk id="16" creationId="{1958AB5C-EA9F-9012-50D5-C1FE8FD58E4C}"/>
          </ac:picMkLst>
        </pc:picChg>
        <pc:picChg chg="del">
          <ac:chgData name="Yu Junliang" userId="12e36e93341158c9" providerId="LiveId" clId="{F419FDD6-8F2E-422D-9D6B-D960792EFCB9}" dt="2023-07-25T21:17:27.395" v="458" actId="478"/>
          <ac:picMkLst>
            <pc:docMk/>
            <pc:sldMk cId="1312287423" sldId="276"/>
            <ac:picMk id="3074" creationId="{491246A0-2CD6-ACCD-49E2-5FEE96C9E63F}"/>
          </ac:picMkLst>
        </pc:picChg>
        <pc:picChg chg="add mod">
          <ac:chgData name="Yu Junliang" userId="12e36e93341158c9" providerId="LiveId" clId="{F419FDD6-8F2E-422D-9D6B-D960792EFCB9}" dt="2023-07-25T21:25:10.713" v="499" actId="1076"/>
          <ac:picMkLst>
            <pc:docMk/>
            <pc:sldMk cId="1312287423" sldId="276"/>
            <ac:picMk id="5122" creationId="{DE536909-7C45-0411-C360-B941881B29F6}"/>
          </ac:picMkLst>
        </pc:picChg>
      </pc:sldChg>
      <pc:sldChg chg="addSp delSp modSp add mod">
        <pc:chgData name="Yu Junliang" userId="12e36e93341158c9" providerId="LiveId" clId="{F419FDD6-8F2E-422D-9D6B-D960792EFCB9}" dt="2023-07-25T22:24:28.569" v="1028" actId="20577"/>
        <pc:sldMkLst>
          <pc:docMk/>
          <pc:sldMk cId="1037406187" sldId="277"/>
        </pc:sldMkLst>
        <pc:spChg chg="mod">
          <ac:chgData name="Yu Junliang" userId="12e36e93341158c9" providerId="LiveId" clId="{F419FDD6-8F2E-422D-9D6B-D960792EFCB9}" dt="2023-07-25T22:24:28.569" v="1028" actId="20577"/>
          <ac:spMkLst>
            <pc:docMk/>
            <pc:sldMk cId="1037406187" sldId="277"/>
            <ac:spMk id="2" creationId="{B4A1845E-8785-2E43-971C-99EEEBC59A14}"/>
          </ac:spMkLst>
        </pc:spChg>
        <pc:spChg chg="del">
          <ac:chgData name="Yu Junliang" userId="12e36e93341158c9" providerId="LiveId" clId="{F419FDD6-8F2E-422D-9D6B-D960792EFCB9}" dt="2023-07-25T21:26:51.314" v="550" actId="478"/>
          <ac:spMkLst>
            <pc:docMk/>
            <pc:sldMk cId="1037406187" sldId="277"/>
            <ac:spMk id="4" creationId="{33FB4857-4389-D0CC-BECE-90E2F766DCEA}"/>
          </ac:spMkLst>
        </pc:spChg>
        <pc:spChg chg="del">
          <ac:chgData name="Yu Junliang" userId="12e36e93341158c9" providerId="LiveId" clId="{F419FDD6-8F2E-422D-9D6B-D960792EFCB9}" dt="2023-07-25T21:26:40.342" v="549" actId="478"/>
          <ac:spMkLst>
            <pc:docMk/>
            <pc:sldMk cId="1037406187" sldId="277"/>
            <ac:spMk id="7" creationId="{859D32BE-0924-8B86-001A-C557FEBDDC53}"/>
          </ac:spMkLst>
        </pc:spChg>
        <pc:spChg chg="add mod">
          <ac:chgData name="Yu Junliang" userId="12e36e93341158c9" providerId="LiveId" clId="{F419FDD6-8F2E-422D-9D6B-D960792EFCB9}" dt="2023-07-25T21:48:09.825" v="580" actId="208"/>
          <ac:spMkLst>
            <pc:docMk/>
            <pc:sldMk cId="1037406187" sldId="277"/>
            <ac:spMk id="13" creationId="{21BBE233-A5C6-26CA-DAC8-77574B62E763}"/>
          </ac:spMkLst>
        </pc:spChg>
        <pc:spChg chg="mod">
          <ac:chgData name="Yu Junliang" userId="12e36e93341158c9" providerId="LiveId" clId="{F419FDD6-8F2E-422D-9D6B-D960792EFCB9}" dt="2023-07-25T21:39:17.333" v="552" actId="20577"/>
          <ac:spMkLst>
            <pc:docMk/>
            <pc:sldMk cId="1037406187" sldId="277"/>
            <ac:spMk id="14" creationId="{B04C1C8B-8145-EAD3-AA1C-CA9DB77C8C56}"/>
          </ac:spMkLst>
        </pc:spChg>
        <pc:spChg chg="add mod">
          <ac:chgData name="Yu Junliang" userId="12e36e93341158c9" providerId="LiveId" clId="{F419FDD6-8F2E-422D-9D6B-D960792EFCB9}" dt="2023-07-25T21:49:13.534" v="629" actId="14100"/>
          <ac:spMkLst>
            <pc:docMk/>
            <pc:sldMk cId="1037406187" sldId="277"/>
            <ac:spMk id="15" creationId="{803B09A3-9D80-B7A1-A802-2C9CF95EF3B6}"/>
          </ac:spMkLst>
        </pc:spChg>
        <pc:spChg chg="add mod">
          <ac:chgData name="Yu Junliang" userId="12e36e93341158c9" providerId="LiveId" clId="{F419FDD6-8F2E-422D-9D6B-D960792EFCB9}" dt="2023-07-25T21:48:39.106" v="610" actId="14100"/>
          <ac:spMkLst>
            <pc:docMk/>
            <pc:sldMk cId="1037406187" sldId="277"/>
            <ac:spMk id="17" creationId="{4FE078E5-B951-7A8A-229B-3F2AC9902D91}"/>
          </ac:spMkLst>
        </pc:spChg>
        <pc:spChg chg="add mod">
          <ac:chgData name="Yu Junliang" userId="12e36e93341158c9" providerId="LiveId" clId="{F419FDD6-8F2E-422D-9D6B-D960792EFCB9}" dt="2023-07-25T21:49:52.101" v="666" actId="1076"/>
          <ac:spMkLst>
            <pc:docMk/>
            <pc:sldMk cId="1037406187" sldId="277"/>
            <ac:spMk id="18" creationId="{4A2B3746-1E10-9A6B-D878-66B73E82731A}"/>
          </ac:spMkLst>
        </pc:spChg>
        <pc:picChg chg="add mod">
          <ac:chgData name="Yu Junliang" userId="12e36e93341158c9" providerId="LiveId" clId="{F419FDD6-8F2E-422D-9D6B-D960792EFCB9}" dt="2023-07-25T21:48:32.374" v="608" actId="1076"/>
          <ac:picMkLst>
            <pc:docMk/>
            <pc:sldMk cId="1037406187" sldId="277"/>
            <ac:picMk id="5" creationId="{6DAD9DCF-6B52-0A94-BA13-1ED5E643B470}"/>
          </ac:picMkLst>
        </pc:picChg>
        <pc:picChg chg="add mod">
          <ac:chgData name="Yu Junliang" userId="12e36e93341158c9" providerId="LiveId" clId="{F419FDD6-8F2E-422D-9D6B-D960792EFCB9}" dt="2023-07-25T21:47:50.746" v="577" actId="1076"/>
          <ac:picMkLst>
            <pc:docMk/>
            <pc:sldMk cId="1037406187" sldId="277"/>
            <ac:picMk id="8" creationId="{6DEEC8BC-784B-3300-2D7E-E4F94397E338}"/>
          </ac:picMkLst>
        </pc:picChg>
        <pc:picChg chg="add mod">
          <ac:chgData name="Yu Junliang" userId="12e36e93341158c9" providerId="LiveId" clId="{F419FDD6-8F2E-422D-9D6B-D960792EFCB9}" dt="2023-07-25T21:47:45.931" v="574" actId="1076"/>
          <ac:picMkLst>
            <pc:docMk/>
            <pc:sldMk cId="1037406187" sldId="277"/>
            <ac:picMk id="10" creationId="{84154C99-F7D5-B232-7933-E9D729463257}"/>
          </ac:picMkLst>
        </pc:picChg>
        <pc:picChg chg="add mod">
          <ac:chgData name="Yu Junliang" userId="12e36e93341158c9" providerId="LiveId" clId="{F419FDD6-8F2E-422D-9D6B-D960792EFCB9}" dt="2023-07-25T21:47:42.579" v="573" actId="1076"/>
          <ac:picMkLst>
            <pc:docMk/>
            <pc:sldMk cId="1037406187" sldId="277"/>
            <ac:picMk id="12" creationId="{76F64A81-E9E8-CE7F-2168-78A4C389AE10}"/>
          </ac:picMkLst>
        </pc:picChg>
        <pc:picChg chg="del">
          <ac:chgData name="Yu Junliang" userId="12e36e93341158c9" providerId="LiveId" clId="{F419FDD6-8F2E-422D-9D6B-D960792EFCB9}" dt="2023-07-25T22:22:00.263" v="979" actId="478"/>
          <ac:picMkLst>
            <pc:docMk/>
            <pc:sldMk cId="1037406187" sldId="277"/>
            <ac:picMk id="16" creationId="{1958AB5C-EA9F-9012-50D5-C1FE8FD58E4C}"/>
          </ac:picMkLst>
        </pc:picChg>
        <pc:picChg chg="del">
          <ac:chgData name="Yu Junliang" userId="12e36e93341158c9" providerId="LiveId" clId="{F419FDD6-8F2E-422D-9D6B-D960792EFCB9}" dt="2023-07-25T21:26:51.795" v="551" actId="478"/>
          <ac:picMkLst>
            <pc:docMk/>
            <pc:sldMk cId="1037406187" sldId="277"/>
            <ac:picMk id="5122" creationId="{DE536909-7C45-0411-C360-B941881B29F6}"/>
          </ac:picMkLst>
        </pc:picChg>
      </pc:sldChg>
      <pc:sldChg chg="addSp delSp modSp add mod">
        <pc:chgData name="Yu Junliang" userId="12e36e93341158c9" providerId="LiveId" clId="{F419FDD6-8F2E-422D-9D6B-D960792EFCB9}" dt="2023-07-25T22:24:34.728" v="1037" actId="20577"/>
        <pc:sldMkLst>
          <pc:docMk/>
          <pc:sldMk cId="1916106815" sldId="278"/>
        </pc:sldMkLst>
        <pc:spChg chg="mod">
          <ac:chgData name="Yu Junliang" userId="12e36e93341158c9" providerId="LiveId" clId="{F419FDD6-8F2E-422D-9D6B-D960792EFCB9}" dt="2023-07-25T22:24:34.728" v="1037" actId="20577"/>
          <ac:spMkLst>
            <pc:docMk/>
            <pc:sldMk cId="1916106815" sldId="278"/>
            <ac:spMk id="2" creationId="{B4A1845E-8785-2E43-971C-99EEEBC59A14}"/>
          </ac:spMkLst>
        </pc:spChg>
        <pc:spChg chg="add mod">
          <ac:chgData name="Yu Junliang" userId="12e36e93341158c9" providerId="LiveId" clId="{F419FDD6-8F2E-422D-9D6B-D960792EFCB9}" dt="2023-07-25T22:13:46.478" v="858" actId="1076"/>
          <ac:spMkLst>
            <pc:docMk/>
            <pc:sldMk cId="1916106815" sldId="278"/>
            <ac:spMk id="3" creationId="{6BB1587C-C37A-948D-A944-7C6DBACB60D3}"/>
          </ac:spMkLst>
        </pc:spChg>
        <pc:spChg chg="del">
          <ac:chgData name="Yu Junliang" userId="12e36e93341158c9" providerId="LiveId" clId="{F419FDD6-8F2E-422D-9D6B-D960792EFCB9}" dt="2023-07-25T22:12:07.399" v="669" actId="478"/>
          <ac:spMkLst>
            <pc:docMk/>
            <pc:sldMk cId="1916106815" sldId="278"/>
            <ac:spMk id="13" creationId="{21BBE233-A5C6-26CA-DAC8-77574B62E763}"/>
          </ac:spMkLst>
        </pc:spChg>
        <pc:spChg chg="mod">
          <ac:chgData name="Yu Junliang" userId="12e36e93341158c9" providerId="LiveId" clId="{F419FDD6-8F2E-422D-9D6B-D960792EFCB9}" dt="2023-07-25T22:12:22.248" v="710" actId="6549"/>
          <ac:spMkLst>
            <pc:docMk/>
            <pc:sldMk cId="1916106815" sldId="278"/>
            <ac:spMk id="14" creationId="{B04C1C8B-8145-EAD3-AA1C-CA9DB77C8C56}"/>
          </ac:spMkLst>
        </pc:spChg>
        <pc:spChg chg="del">
          <ac:chgData name="Yu Junliang" userId="12e36e93341158c9" providerId="LiveId" clId="{F419FDD6-8F2E-422D-9D6B-D960792EFCB9}" dt="2023-07-25T22:12:07.399" v="669" actId="478"/>
          <ac:spMkLst>
            <pc:docMk/>
            <pc:sldMk cId="1916106815" sldId="278"/>
            <ac:spMk id="15" creationId="{803B09A3-9D80-B7A1-A802-2C9CF95EF3B6}"/>
          </ac:spMkLst>
        </pc:spChg>
        <pc:spChg chg="del">
          <ac:chgData name="Yu Junliang" userId="12e36e93341158c9" providerId="LiveId" clId="{F419FDD6-8F2E-422D-9D6B-D960792EFCB9}" dt="2023-07-25T22:12:07.399" v="669" actId="478"/>
          <ac:spMkLst>
            <pc:docMk/>
            <pc:sldMk cId="1916106815" sldId="278"/>
            <ac:spMk id="17" creationId="{4FE078E5-B951-7A8A-229B-3F2AC9902D91}"/>
          </ac:spMkLst>
        </pc:spChg>
        <pc:spChg chg="del">
          <ac:chgData name="Yu Junliang" userId="12e36e93341158c9" providerId="LiveId" clId="{F419FDD6-8F2E-422D-9D6B-D960792EFCB9}" dt="2023-07-25T22:12:07.399" v="669" actId="478"/>
          <ac:spMkLst>
            <pc:docMk/>
            <pc:sldMk cId="1916106815" sldId="278"/>
            <ac:spMk id="18" creationId="{4A2B3746-1E10-9A6B-D878-66B73E82731A}"/>
          </ac:spMkLst>
        </pc:spChg>
        <pc:spChg chg="add mod">
          <ac:chgData name="Yu Junliang" userId="12e36e93341158c9" providerId="LiveId" clId="{F419FDD6-8F2E-422D-9D6B-D960792EFCB9}" dt="2023-07-25T22:22:16.325" v="982" actId="1076"/>
          <ac:spMkLst>
            <pc:docMk/>
            <pc:sldMk cId="1916106815" sldId="278"/>
            <ac:spMk id="21" creationId="{DC812C57-7511-71EB-6A82-5EFC2FC5E90B}"/>
          </ac:spMkLst>
        </pc:spChg>
        <pc:picChg chg="del">
          <ac:chgData name="Yu Junliang" userId="12e36e93341158c9" providerId="LiveId" clId="{F419FDD6-8F2E-422D-9D6B-D960792EFCB9}" dt="2023-07-25T22:12:07.399" v="669" actId="478"/>
          <ac:picMkLst>
            <pc:docMk/>
            <pc:sldMk cId="1916106815" sldId="278"/>
            <ac:picMk id="5" creationId="{6DAD9DCF-6B52-0A94-BA13-1ED5E643B470}"/>
          </ac:picMkLst>
        </pc:picChg>
        <pc:picChg chg="add mod">
          <ac:chgData name="Yu Junliang" userId="12e36e93341158c9" providerId="LiveId" clId="{F419FDD6-8F2E-422D-9D6B-D960792EFCB9}" dt="2023-07-25T22:21:30.522" v="968" actId="1076"/>
          <ac:picMkLst>
            <pc:docMk/>
            <pc:sldMk cId="1916106815" sldId="278"/>
            <ac:picMk id="6" creationId="{7C8444D8-74D6-6CF6-38B5-20A5DEB94D67}"/>
          </ac:picMkLst>
        </pc:picChg>
        <pc:picChg chg="del">
          <ac:chgData name="Yu Junliang" userId="12e36e93341158c9" providerId="LiveId" clId="{F419FDD6-8F2E-422D-9D6B-D960792EFCB9}" dt="2023-07-25T22:12:07.399" v="669" actId="478"/>
          <ac:picMkLst>
            <pc:docMk/>
            <pc:sldMk cId="1916106815" sldId="278"/>
            <ac:picMk id="8" creationId="{6DEEC8BC-784B-3300-2D7E-E4F94397E338}"/>
          </ac:picMkLst>
        </pc:picChg>
        <pc:picChg chg="add del mod">
          <ac:chgData name="Yu Junliang" userId="12e36e93341158c9" providerId="LiveId" clId="{F419FDD6-8F2E-422D-9D6B-D960792EFCB9}" dt="2023-07-25T22:15:08.311" v="866" actId="478"/>
          <ac:picMkLst>
            <pc:docMk/>
            <pc:sldMk cId="1916106815" sldId="278"/>
            <ac:picMk id="9" creationId="{3668225C-C405-584E-7E96-A6C0DDA80053}"/>
          </ac:picMkLst>
        </pc:picChg>
        <pc:picChg chg="del">
          <ac:chgData name="Yu Junliang" userId="12e36e93341158c9" providerId="LiveId" clId="{F419FDD6-8F2E-422D-9D6B-D960792EFCB9}" dt="2023-07-25T22:12:05.511" v="668" actId="478"/>
          <ac:picMkLst>
            <pc:docMk/>
            <pc:sldMk cId="1916106815" sldId="278"/>
            <ac:picMk id="10" creationId="{84154C99-F7D5-B232-7933-E9D729463257}"/>
          </ac:picMkLst>
        </pc:picChg>
        <pc:picChg chg="del">
          <ac:chgData name="Yu Junliang" userId="12e36e93341158c9" providerId="LiveId" clId="{F419FDD6-8F2E-422D-9D6B-D960792EFCB9}" dt="2023-07-25T22:12:07.399" v="669" actId="478"/>
          <ac:picMkLst>
            <pc:docMk/>
            <pc:sldMk cId="1916106815" sldId="278"/>
            <ac:picMk id="12" creationId="{76F64A81-E9E8-CE7F-2168-78A4C389AE10}"/>
          </ac:picMkLst>
        </pc:picChg>
        <pc:picChg chg="del">
          <ac:chgData name="Yu Junliang" userId="12e36e93341158c9" providerId="LiveId" clId="{F419FDD6-8F2E-422D-9D6B-D960792EFCB9}" dt="2023-07-25T22:21:55.800" v="977" actId="478"/>
          <ac:picMkLst>
            <pc:docMk/>
            <pc:sldMk cId="1916106815" sldId="278"/>
            <ac:picMk id="16" creationId="{1958AB5C-EA9F-9012-50D5-C1FE8FD58E4C}"/>
          </ac:picMkLst>
        </pc:picChg>
        <pc:picChg chg="add mod">
          <ac:chgData name="Yu Junliang" userId="12e36e93341158c9" providerId="LiveId" clId="{F419FDD6-8F2E-422D-9D6B-D960792EFCB9}" dt="2023-07-25T22:15:29.473" v="870" actId="1076"/>
          <ac:picMkLst>
            <pc:docMk/>
            <pc:sldMk cId="1916106815" sldId="278"/>
            <ac:picMk id="19" creationId="{2E827BED-7058-3810-78A5-456AFFE8FD0E}"/>
          </ac:picMkLst>
        </pc:picChg>
      </pc:sldChg>
      <pc:sldChg chg="addSp delSp modSp add mod">
        <pc:chgData name="Yu Junliang" userId="12e36e93341158c9" providerId="LiveId" clId="{F419FDD6-8F2E-422D-9D6B-D960792EFCB9}" dt="2023-07-25T22:22:02.984" v="980" actId="478"/>
        <pc:sldMkLst>
          <pc:docMk/>
          <pc:sldMk cId="3136511494" sldId="279"/>
        </pc:sldMkLst>
        <pc:spChg chg="add del">
          <ac:chgData name="Yu Junliang" userId="12e36e93341158c9" providerId="LiveId" clId="{F419FDD6-8F2E-422D-9D6B-D960792EFCB9}" dt="2023-07-25T22:18:30.668" v="877"/>
          <ac:spMkLst>
            <pc:docMk/>
            <pc:sldMk cId="3136511494" sldId="279"/>
            <ac:spMk id="3" creationId="{2FA6B90B-DE26-6442-04D4-AFE049E594E3}"/>
          </ac:spMkLst>
        </pc:spChg>
        <pc:spChg chg="del">
          <ac:chgData name="Yu Junliang" userId="12e36e93341158c9" providerId="LiveId" clId="{F419FDD6-8F2E-422D-9D6B-D960792EFCB9}" dt="2023-07-25T22:18:23.655" v="874" actId="478"/>
          <ac:spMkLst>
            <pc:docMk/>
            <pc:sldMk cId="3136511494" sldId="279"/>
            <ac:spMk id="4" creationId="{33FB4857-4389-D0CC-BECE-90E2F766DCEA}"/>
          </ac:spMkLst>
        </pc:spChg>
        <pc:spChg chg="del">
          <ac:chgData name="Yu Junliang" userId="12e36e93341158c9" providerId="LiveId" clId="{F419FDD6-8F2E-422D-9D6B-D960792EFCB9}" dt="2023-07-25T22:18:21.800" v="872" actId="478"/>
          <ac:spMkLst>
            <pc:docMk/>
            <pc:sldMk cId="3136511494" sldId="279"/>
            <ac:spMk id="7" creationId="{859D32BE-0924-8B86-001A-C557FEBDDC53}"/>
          </ac:spMkLst>
        </pc:spChg>
        <pc:spChg chg="add mod">
          <ac:chgData name="Yu Junliang" userId="12e36e93341158c9" providerId="LiveId" clId="{F419FDD6-8F2E-422D-9D6B-D960792EFCB9}" dt="2023-07-25T22:19:54.110" v="920" actId="1076"/>
          <ac:spMkLst>
            <pc:docMk/>
            <pc:sldMk cId="3136511494" sldId="279"/>
            <ac:spMk id="11" creationId="{7C6A4AA8-506D-7128-3CCD-53ADD797BF00}"/>
          </ac:spMkLst>
        </pc:spChg>
        <pc:spChg chg="add mod">
          <ac:chgData name="Yu Junliang" userId="12e36e93341158c9" providerId="LiveId" clId="{F419FDD6-8F2E-422D-9D6B-D960792EFCB9}" dt="2023-07-25T22:20:04.440" v="946" actId="20577"/>
          <ac:spMkLst>
            <pc:docMk/>
            <pc:sldMk cId="3136511494" sldId="279"/>
            <ac:spMk id="12" creationId="{1B464CD6-4D27-359C-D55C-4718C81CD524}"/>
          </ac:spMkLst>
        </pc:spChg>
        <pc:spChg chg="add mod">
          <ac:chgData name="Yu Junliang" userId="12e36e93341158c9" providerId="LiveId" clId="{F419FDD6-8F2E-422D-9D6B-D960792EFCB9}" dt="2023-07-25T22:20:18.922" v="965" actId="1076"/>
          <ac:spMkLst>
            <pc:docMk/>
            <pc:sldMk cId="3136511494" sldId="279"/>
            <ac:spMk id="13" creationId="{C41C25B1-8EA0-755E-AB0E-8D0216CCAA9E}"/>
          </ac:spMkLst>
        </pc:spChg>
        <pc:spChg chg="del">
          <ac:chgData name="Yu Junliang" userId="12e36e93341158c9" providerId="LiveId" clId="{F419FDD6-8F2E-422D-9D6B-D960792EFCB9}" dt="2023-07-25T22:18:25.225" v="875" actId="478"/>
          <ac:spMkLst>
            <pc:docMk/>
            <pc:sldMk cId="3136511494" sldId="279"/>
            <ac:spMk id="14" creationId="{B04C1C8B-8145-EAD3-AA1C-CA9DB77C8C56}"/>
          </ac:spMkLst>
        </pc:spChg>
        <pc:picChg chg="add del mod">
          <ac:chgData name="Yu Junliang" userId="12e36e93341158c9" providerId="LiveId" clId="{F419FDD6-8F2E-422D-9D6B-D960792EFCB9}" dt="2023-07-25T22:18:38.632" v="880" actId="478"/>
          <ac:picMkLst>
            <pc:docMk/>
            <pc:sldMk cId="3136511494" sldId="279"/>
            <ac:picMk id="5" creationId="{48F7807C-C62E-8ED9-4463-14E305CD83C0}"/>
          </ac:picMkLst>
        </pc:picChg>
        <pc:picChg chg="add mod">
          <ac:chgData name="Yu Junliang" userId="12e36e93341158c9" providerId="LiveId" clId="{F419FDD6-8F2E-422D-9D6B-D960792EFCB9}" dt="2023-07-25T22:19:06.222" v="886" actId="1076"/>
          <ac:picMkLst>
            <pc:docMk/>
            <pc:sldMk cId="3136511494" sldId="279"/>
            <ac:picMk id="8" creationId="{2467BC4F-E66A-CC46-3E81-5C292BE442CA}"/>
          </ac:picMkLst>
        </pc:picChg>
        <pc:picChg chg="add mod">
          <ac:chgData name="Yu Junliang" userId="12e36e93341158c9" providerId="LiveId" clId="{F419FDD6-8F2E-422D-9D6B-D960792EFCB9}" dt="2023-07-25T22:19:29.773" v="892" actId="1076"/>
          <ac:picMkLst>
            <pc:docMk/>
            <pc:sldMk cId="3136511494" sldId="279"/>
            <ac:picMk id="10" creationId="{6BD74DB8-D087-6B9B-86FC-55D411B88F2E}"/>
          </ac:picMkLst>
        </pc:picChg>
        <pc:picChg chg="del">
          <ac:chgData name="Yu Junliang" userId="12e36e93341158c9" providerId="LiveId" clId="{F419FDD6-8F2E-422D-9D6B-D960792EFCB9}" dt="2023-07-25T22:22:02.984" v="980" actId="478"/>
          <ac:picMkLst>
            <pc:docMk/>
            <pc:sldMk cId="3136511494" sldId="279"/>
            <ac:picMk id="16" creationId="{1958AB5C-EA9F-9012-50D5-C1FE8FD58E4C}"/>
          </ac:picMkLst>
        </pc:picChg>
        <pc:picChg chg="del">
          <ac:chgData name="Yu Junliang" userId="12e36e93341158c9" providerId="LiveId" clId="{F419FDD6-8F2E-422D-9D6B-D960792EFCB9}" dt="2023-07-25T22:18:22.392" v="873" actId="478"/>
          <ac:picMkLst>
            <pc:docMk/>
            <pc:sldMk cId="3136511494" sldId="279"/>
            <ac:picMk id="5122" creationId="{DE536909-7C45-0411-C360-B941881B29F6}"/>
          </ac:picMkLst>
        </pc:picChg>
        <pc:picChg chg="add mod">
          <ac:chgData name="Yu Junliang" userId="12e36e93341158c9" providerId="LiveId" clId="{F419FDD6-8F2E-422D-9D6B-D960792EFCB9}" dt="2023-07-25T22:19:08.450" v="887" actId="1076"/>
          <ac:picMkLst>
            <pc:docMk/>
            <pc:sldMk cId="3136511494" sldId="279"/>
            <ac:picMk id="6148" creationId="{3DDA579B-9069-2E7C-9330-30ED4420455A}"/>
          </ac:picMkLst>
        </pc:picChg>
      </pc:sldChg>
      <pc:sldChg chg="addSp delSp modSp add mod">
        <pc:chgData name="Yu Junliang" userId="12e36e93341158c9" providerId="LiveId" clId="{F419FDD6-8F2E-422D-9D6B-D960792EFCB9}" dt="2023-07-25T22:24:44.104" v="1046" actId="20577"/>
        <pc:sldMkLst>
          <pc:docMk/>
          <pc:sldMk cId="1719284576" sldId="280"/>
        </pc:sldMkLst>
        <pc:spChg chg="mod">
          <ac:chgData name="Yu Junliang" userId="12e36e93341158c9" providerId="LiveId" clId="{F419FDD6-8F2E-422D-9D6B-D960792EFCB9}" dt="2023-07-25T22:24:44.104" v="1046" actId="20577"/>
          <ac:spMkLst>
            <pc:docMk/>
            <pc:sldMk cId="1719284576" sldId="280"/>
            <ac:spMk id="2" creationId="{B4A1845E-8785-2E43-971C-99EEEBC59A14}"/>
          </ac:spMkLst>
        </pc:spChg>
        <pc:spChg chg="add mod">
          <ac:chgData name="Yu Junliang" userId="12e36e93341158c9" providerId="LiveId" clId="{F419FDD6-8F2E-422D-9D6B-D960792EFCB9}" dt="2023-07-25T22:24:02.783" v="1018" actId="1076"/>
          <ac:spMkLst>
            <pc:docMk/>
            <pc:sldMk cId="1719284576" sldId="280"/>
            <ac:spMk id="8" creationId="{37A9EB00-5EA6-776C-4B0A-74890945E28E}"/>
          </ac:spMkLst>
        </pc:spChg>
        <pc:spChg chg="del">
          <ac:chgData name="Yu Junliang" userId="12e36e93341158c9" providerId="LiveId" clId="{F419FDD6-8F2E-422D-9D6B-D960792EFCB9}" dt="2023-07-25T22:22:54.425" v="986" actId="478"/>
          <ac:spMkLst>
            <pc:docMk/>
            <pc:sldMk cId="1719284576" sldId="280"/>
            <ac:spMk id="21" creationId="{DC812C57-7511-71EB-6A82-5EFC2FC5E90B}"/>
          </ac:spMkLst>
        </pc:spChg>
        <pc:picChg chg="add mod">
          <ac:chgData name="Yu Junliang" userId="12e36e93341158c9" providerId="LiveId" clId="{F419FDD6-8F2E-422D-9D6B-D960792EFCB9}" dt="2023-07-25T22:22:59.848" v="989" actId="1076"/>
          <ac:picMkLst>
            <pc:docMk/>
            <pc:sldMk cId="1719284576" sldId="280"/>
            <ac:picMk id="5" creationId="{206EA5C5-BD7A-BA25-56D0-EF3D848A91D8}"/>
          </ac:picMkLst>
        </pc:picChg>
        <pc:picChg chg="del">
          <ac:chgData name="Yu Junliang" userId="12e36e93341158c9" providerId="LiveId" clId="{F419FDD6-8F2E-422D-9D6B-D960792EFCB9}" dt="2023-07-25T22:22:51.288" v="985" actId="478"/>
          <ac:picMkLst>
            <pc:docMk/>
            <pc:sldMk cId="1719284576" sldId="280"/>
            <ac:picMk id="6" creationId="{7C8444D8-74D6-6CF6-38B5-20A5DEB94D67}"/>
          </ac:picMkLst>
        </pc:picChg>
        <pc:picChg chg="del">
          <ac:chgData name="Yu Junliang" userId="12e36e93341158c9" providerId="LiveId" clId="{F419FDD6-8F2E-422D-9D6B-D960792EFCB9}" dt="2023-07-25T22:22:50.793" v="984" actId="478"/>
          <ac:picMkLst>
            <pc:docMk/>
            <pc:sldMk cId="1719284576" sldId="280"/>
            <ac:picMk id="19" creationId="{2E827BED-7058-3810-78A5-456AFFE8FD0E}"/>
          </ac:picMkLst>
        </pc:picChg>
      </pc:sldChg>
      <pc:sldChg chg="addSp delSp modSp add mod ord">
        <pc:chgData name="Yu Junliang" userId="12e36e93341158c9" providerId="LiveId" clId="{F419FDD6-8F2E-422D-9D6B-D960792EFCB9}" dt="2023-08-02T01:09:52.834" v="1848" actId="20577"/>
        <pc:sldMkLst>
          <pc:docMk/>
          <pc:sldMk cId="443443400" sldId="281"/>
        </pc:sldMkLst>
        <pc:spChg chg="mod">
          <ac:chgData name="Yu Junliang" userId="12e36e93341158c9" providerId="LiveId" clId="{F419FDD6-8F2E-422D-9D6B-D960792EFCB9}" dt="2023-07-25T22:24:57.992" v="1066" actId="20577"/>
          <ac:spMkLst>
            <pc:docMk/>
            <pc:sldMk cId="443443400" sldId="281"/>
            <ac:spMk id="2" creationId="{B4A1845E-8785-2E43-971C-99EEEBC59A14}"/>
          </ac:spMkLst>
        </pc:spChg>
        <pc:spChg chg="del">
          <ac:chgData name="Yu Junliang" userId="12e36e93341158c9" providerId="LiveId" clId="{F419FDD6-8F2E-422D-9D6B-D960792EFCB9}" dt="2023-07-25T22:25:01.033" v="1067" actId="478"/>
          <ac:spMkLst>
            <pc:docMk/>
            <pc:sldMk cId="443443400" sldId="281"/>
            <ac:spMk id="3" creationId="{6BB1587C-C37A-948D-A944-7C6DBACB60D3}"/>
          </ac:spMkLst>
        </pc:spChg>
        <pc:spChg chg="add mod">
          <ac:chgData name="Yu Junliang" userId="12e36e93341158c9" providerId="LiveId" clId="{F419FDD6-8F2E-422D-9D6B-D960792EFCB9}" dt="2023-08-02T01:09:52.834" v="1848" actId="20577"/>
          <ac:spMkLst>
            <pc:docMk/>
            <pc:sldMk cId="443443400" sldId="281"/>
            <ac:spMk id="4" creationId="{2CB11264-04CD-2A12-301A-3E2A7057FB3D}"/>
          </ac:spMkLst>
        </pc:spChg>
        <pc:spChg chg="add del mod">
          <ac:chgData name="Yu Junliang" userId="12e36e93341158c9" providerId="LiveId" clId="{F419FDD6-8F2E-422D-9D6B-D960792EFCB9}" dt="2023-07-25T22:36:23.257" v="1174" actId="478"/>
          <ac:spMkLst>
            <pc:docMk/>
            <pc:sldMk cId="443443400" sldId="281"/>
            <ac:spMk id="4" creationId="{D1734651-73DC-BBB9-1362-557E34B7D980}"/>
          </ac:spMkLst>
        </pc:spChg>
        <pc:spChg chg="del">
          <ac:chgData name="Yu Junliang" userId="12e36e93341158c9" providerId="LiveId" clId="{F419FDD6-8F2E-422D-9D6B-D960792EFCB9}" dt="2023-07-25T22:25:01.033" v="1067" actId="478"/>
          <ac:spMkLst>
            <pc:docMk/>
            <pc:sldMk cId="443443400" sldId="281"/>
            <ac:spMk id="8" creationId="{37A9EB00-5EA6-776C-4B0A-74890945E28E}"/>
          </ac:spMkLst>
        </pc:spChg>
        <pc:spChg chg="add mod">
          <ac:chgData name="Yu Junliang" userId="12e36e93341158c9" providerId="LiveId" clId="{F419FDD6-8F2E-422D-9D6B-D960792EFCB9}" dt="2023-08-01T13:41:43.395" v="1762" actId="6549"/>
          <ac:spMkLst>
            <pc:docMk/>
            <pc:sldMk cId="443443400" sldId="281"/>
            <ac:spMk id="9" creationId="{D7DEDFFE-F625-5CE5-9531-3193623457ED}"/>
          </ac:spMkLst>
        </pc:spChg>
        <pc:spChg chg="add mod">
          <ac:chgData name="Yu Junliang" userId="12e36e93341158c9" providerId="LiveId" clId="{F419FDD6-8F2E-422D-9D6B-D960792EFCB9}" dt="2023-07-25T22:38:30.733" v="1229" actId="14100"/>
          <ac:spMkLst>
            <pc:docMk/>
            <pc:sldMk cId="443443400" sldId="281"/>
            <ac:spMk id="10" creationId="{10F83B17-822F-E114-4AC6-3DD7C552E29F}"/>
          </ac:spMkLst>
        </pc:spChg>
        <pc:spChg chg="add del mod">
          <ac:chgData name="Yu Junliang" userId="12e36e93341158c9" providerId="LiveId" clId="{F419FDD6-8F2E-422D-9D6B-D960792EFCB9}" dt="2023-08-02T01:02:42.741" v="1770" actId="478"/>
          <ac:spMkLst>
            <pc:docMk/>
            <pc:sldMk cId="443443400" sldId="281"/>
            <ac:spMk id="11" creationId="{1DA38A8A-A04F-7BAB-7B9A-711445A8B418}"/>
          </ac:spMkLst>
        </pc:spChg>
        <pc:spChg chg="del">
          <ac:chgData name="Yu Junliang" userId="12e36e93341158c9" providerId="LiveId" clId="{F419FDD6-8F2E-422D-9D6B-D960792EFCB9}" dt="2023-07-25T22:25:01.033" v="1067" actId="478"/>
          <ac:spMkLst>
            <pc:docMk/>
            <pc:sldMk cId="443443400" sldId="281"/>
            <ac:spMk id="14" creationId="{B04C1C8B-8145-EAD3-AA1C-CA9DB77C8C56}"/>
          </ac:spMkLst>
        </pc:spChg>
        <pc:picChg chg="del">
          <ac:chgData name="Yu Junliang" userId="12e36e93341158c9" providerId="LiveId" clId="{F419FDD6-8F2E-422D-9D6B-D960792EFCB9}" dt="2023-07-25T22:25:01.033" v="1067" actId="478"/>
          <ac:picMkLst>
            <pc:docMk/>
            <pc:sldMk cId="443443400" sldId="281"/>
            <ac:picMk id="5" creationId="{206EA5C5-BD7A-BA25-56D0-EF3D848A91D8}"/>
          </ac:picMkLst>
        </pc:picChg>
        <pc:picChg chg="add mod">
          <ac:chgData name="Yu Junliang" userId="12e36e93341158c9" providerId="LiveId" clId="{F419FDD6-8F2E-422D-9D6B-D960792EFCB9}" dt="2023-08-02T01:08:16.800" v="1804" actId="1076"/>
          <ac:picMkLst>
            <pc:docMk/>
            <pc:sldMk cId="443443400" sldId="281"/>
            <ac:picMk id="6" creationId="{E44AB74F-ED37-C926-858F-146CC794F4CF}"/>
          </ac:picMkLst>
        </pc:picChg>
        <pc:picChg chg="add del mod">
          <ac:chgData name="Yu Junliang" userId="12e36e93341158c9" providerId="LiveId" clId="{F419FDD6-8F2E-422D-9D6B-D960792EFCB9}" dt="2023-07-25T22:36:21.834" v="1173" actId="478"/>
          <ac:picMkLst>
            <pc:docMk/>
            <pc:sldMk cId="443443400" sldId="281"/>
            <ac:picMk id="7" creationId="{72F6B7BA-0F34-F18A-AF6D-104EE97F8D2F}"/>
          </ac:picMkLst>
        </pc:picChg>
        <pc:picChg chg="add mod">
          <ac:chgData name="Yu Junliang" userId="12e36e93341158c9" providerId="LiveId" clId="{F419FDD6-8F2E-422D-9D6B-D960792EFCB9}" dt="2023-07-25T22:37:54.027" v="1179" actId="1076"/>
          <ac:picMkLst>
            <pc:docMk/>
            <pc:sldMk cId="443443400" sldId="281"/>
            <ac:picMk id="7170" creationId="{2FDB17D3-A85F-41B0-ECA9-F93C045AF746}"/>
          </ac:picMkLst>
        </pc:picChg>
        <pc:picChg chg="add del mod">
          <ac:chgData name="Yu Junliang" userId="12e36e93341158c9" providerId="LiveId" clId="{F419FDD6-8F2E-422D-9D6B-D960792EFCB9}" dt="2023-08-02T01:02:41.474" v="1769" actId="478"/>
          <ac:picMkLst>
            <pc:docMk/>
            <pc:sldMk cId="443443400" sldId="281"/>
            <ac:picMk id="7172" creationId="{D851ADEF-FD48-8882-B874-97C73940F119}"/>
          </ac:picMkLst>
        </pc:picChg>
      </pc:sldChg>
      <pc:sldChg chg="addSp modSp add mod">
        <pc:chgData name="Yu Junliang" userId="12e36e93341158c9" providerId="LiveId" clId="{F419FDD6-8F2E-422D-9D6B-D960792EFCB9}" dt="2023-07-25T22:33:37.579" v="1170" actId="207"/>
        <pc:sldMkLst>
          <pc:docMk/>
          <pc:sldMk cId="1642166202" sldId="282"/>
        </pc:sldMkLst>
        <pc:spChg chg="add mod">
          <ac:chgData name="Yu Junliang" userId="12e36e93341158c9" providerId="LiveId" clId="{F419FDD6-8F2E-422D-9D6B-D960792EFCB9}" dt="2023-07-25T22:33:37.579" v="1170" actId="207"/>
          <ac:spMkLst>
            <pc:docMk/>
            <pc:sldMk cId="1642166202" sldId="282"/>
            <ac:spMk id="5" creationId="{A62C5C4A-4113-349D-8C24-99A85E8EBC01}"/>
          </ac:spMkLst>
        </pc:spChg>
      </pc:sldChg>
      <pc:sldChg chg="addSp delSp modSp add mod">
        <pc:chgData name="Yu Junliang" userId="12e36e93341158c9" providerId="LiveId" clId="{F419FDD6-8F2E-422D-9D6B-D960792EFCB9}" dt="2023-07-25T22:50:00.831" v="1340" actId="1076"/>
        <pc:sldMkLst>
          <pc:docMk/>
          <pc:sldMk cId="1814329912" sldId="283"/>
        </pc:sldMkLst>
        <pc:spChg chg="mod">
          <ac:chgData name="Yu Junliang" userId="12e36e93341158c9" providerId="LiveId" clId="{F419FDD6-8F2E-422D-9D6B-D960792EFCB9}" dt="2023-07-25T22:42:41.226" v="1278" actId="20577"/>
          <ac:spMkLst>
            <pc:docMk/>
            <pc:sldMk cId="1814329912" sldId="283"/>
            <ac:spMk id="2" creationId="{B4A1845E-8785-2E43-971C-99EEEBC59A14}"/>
          </ac:spMkLst>
        </pc:spChg>
        <pc:spChg chg="add mod">
          <ac:chgData name="Yu Junliang" userId="12e36e93341158c9" providerId="LiveId" clId="{F419FDD6-8F2E-422D-9D6B-D960792EFCB9}" dt="2023-07-25T22:48:00.616" v="1311" actId="1076"/>
          <ac:spMkLst>
            <pc:docMk/>
            <pc:sldMk cId="1814329912" sldId="283"/>
            <ac:spMk id="3" creationId="{5606890A-51E2-9BB1-3BFD-39E9E002691F}"/>
          </ac:spMkLst>
        </pc:spChg>
        <pc:spChg chg="add mod">
          <ac:chgData name="Yu Junliang" userId="12e36e93341158c9" providerId="LiveId" clId="{F419FDD6-8F2E-422D-9D6B-D960792EFCB9}" dt="2023-07-25T22:49:00.769" v="1337" actId="1076"/>
          <ac:spMkLst>
            <pc:docMk/>
            <pc:sldMk cId="1814329912" sldId="283"/>
            <ac:spMk id="4" creationId="{5C37E1AD-4AE3-D42F-79BA-0FFB602B2F38}"/>
          </ac:spMkLst>
        </pc:spChg>
        <pc:spChg chg="del">
          <ac:chgData name="Yu Junliang" userId="12e36e93341158c9" providerId="LiveId" clId="{F419FDD6-8F2E-422D-9D6B-D960792EFCB9}" dt="2023-07-25T22:42:44.569" v="1279" actId="478"/>
          <ac:spMkLst>
            <pc:docMk/>
            <pc:sldMk cId="1814329912" sldId="283"/>
            <ac:spMk id="9" creationId="{D7DEDFFE-F625-5CE5-9531-3193623457ED}"/>
          </ac:spMkLst>
        </pc:spChg>
        <pc:spChg chg="del">
          <ac:chgData name="Yu Junliang" userId="12e36e93341158c9" providerId="LiveId" clId="{F419FDD6-8F2E-422D-9D6B-D960792EFCB9}" dt="2023-07-25T22:42:44.569" v="1279" actId="478"/>
          <ac:spMkLst>
            <pc:docMk/>
            <pc:sldMk cId="1814329912" sldId="283"/>
            <ac:spMk id="10" creationId="{10F83B17-822F-E114-4AC6-3DD7C552E29F}"/>
          </ac:spMkLst>
        </pc:spChg>
        <pc:spChg chg="del">
          <ac:chgData name="Yu Junliang" userId="12e36e93341158c9" providerId="LiveId" clId="{F419FDD6-8F2E-422D-9D6B-D960792EFCB9}" dt="2023-07-25T22:42:44.569" v="1279" actId="478"/>
          <ac:spMkLst>
            <pc:docMk/>
            <pc:sldMk cId="1814329912" sldId="283"/>
            <ac:spMk id="11" creationId="{1DA38A8A-A04F-7BAB-7B9A-711445A8B418}"/>
          </ac:spMkLst>
        </pc:spChg>
        <pc:picChg chg="add mod">
          <ac:chgData name="Yu Junliang" userId="12e36e93341158c9" providerId="LiveId" clId="{F419FDD6-8F2E-422D-9D6B-D960792EFCB9}" dt="2023-07-25T22:50:00.831" v="1340" actId="1076"/>
          <ac:picMkLst>
            <pc:docMk/>
            <pc:sldMk cId="1814329912" sldId="283"/>
            <ac:picMk id="6" creationId="{AC1332B4-4F90-2F32-66E9-F60672098413}"/>
          </ac:picMkLst>
        </pc:picChg>
        <pc:picChg chg="del">
          <ac:chgData name="Yu Junliang" userId="12e36e93341158c9" providerId="LiveId" clId="{F419FDD6-8F2E-422D-9D6B-D960792EFCB9}" dt="2023-07-25T22:42:44.569" v="1279" actId="478"/>
          <ac:picMkLst>
            <pc:docMk/>
            <pc:sldMk cId="1814329912" sldId="283"/>
            <ac:picMk id="7170" creationId="{2FDB17D3-A85F-41B0-ECA9-F93C045AF746}"/>
          </ac:picMkLst>
        </pc:picChg>
        <pc:picChg chg="del">
          <ac:chgData name="Yu Junliang" userId="12e36e93341158c9" providerId="LiveId" clId="{F419FDD6-8F2E-422D-9D6B-D960792EFCB9}" dt="2023-07-25T22:42:44.569" v="1279" actId="478"/>
          <ac:picMkLst>
            <pc:docMk/>
            <pc:sldMk cId="1814329912" sldId="283"/>
            <ac:picMk id="7172" creationId="{D851ADEF-FD48-8882-B874-97C73940F119}"/>
          </ac:picMkLst>
        </pc:picChg>
        <pc:picChg chg="add mod">
          <ac:chgData name="Yu Junliang" userId="12e36e93341158c9" providerId="LiveId" clId="{F419FDD6-8F2E-422D-9D6B-D960792EFCB9}" dt="2023-07-25T22:47:57.700" v="1310" actId="1076"/>
          <ac:picMkLst>
            <pc:docMk/>
            <pc:sldMk cId="1814329912" sldId="283"/>
            <ac:picMk id="8194" creationId="{2AFB0D41-71A7-AB76-2D71-0E80A5D022BE}"/>
          </ac:picMkLst>
        </pc:picChg>
      </pc:sldChg>
      <pc:sldChg chg="addSp delSp modSp add mod">
        <pc:chgData name="Yu Junliang" userId="12e36e93341158c9" providerId="LiveId" clId="{F419FDD6-8F2E-422D-9D6B-D960792EFCB9}" dt="2023-07-25T22:57:49.185" v="1386" actId="1076"/>
        <pc:sldMkLst>
          <pc:docMk/>
          <pc:sldMk cId="1616787380" sldId="284"/>
        </pc:sldMkLst>
        <pc:spChg chg="mod">
          <ac:chgData name="Yu Junliang" userId="12e36e93341158c9" providerId="LiveId" clId="{F419FDD6-8F2E-422D-9D6B-D960792EFCB9}" dt="2023-07-25T22:55:54.796" v="1354" actId="1076"/>
          <ac:spMkLst>
            <pc:docMk/>
            <pc:sldMk cId="1616787380" sldId="284"/>
            <ac:spMk id="3" creationId="{5606890A-51E2-9BB1-3BFD-39E9E002691F}"/>
          </ac:spMkLst>
        </pc:spChg>
        <pc:spChg chg="del">
          <ac:chgData name="Yu Junliang" userId="12e36e93341158c9" providerId="LiveId" clId="{F419FDD6-8F2E-422D-9D6B-D960792EFCB9}" dt="2023-07-25T22:55:45.578" v="1350" actId="478"/>
          <ac:spMkLst>
            <pc:docMk/>
            <pc:sldMk cId="1616787380" sldId="284"/>
            <ac:spMk id="4" creationId="{5C37E1AD-4AE3-D42F-79BA-0FFB602B2F38}"/>
          </ac:spMkLst>
        </pc:spChg>
        <pc:spChg chg="add mod">
          <ac:chgData name="Yu Junliang" userId="12e36e93341158c9" providerId="LiveId" clId="{F419FDD6-8F2E-422D-9D6B-D960792EFCB9}" dt="2023-07-25T22:56:10.090" v="1383" actId="14100"/>
          <ac:spMkLst>
            <pc:docMk/>
            <pc:sldMk cId="1616787380" sldId="284"/>
            <ac:spMk id="8" creationId="{F0B15062-8AD1-ADF6-5F4A-0DB84A141331}"/>
          </ac:spMkLst>
        </pc:spChg>
        <pc:picChg chg="del">
          <ac:chgData name="Yu Junliang" userId="12e36e93341158c9" providerId="LiveId" clId="{F419FDD6-8F2E-422D-9D6B-D960792EFCB9}" dt="2023-07-25T22:51:55.274" v="1342" actId="478"/>
          <ac:picMkLst>
            <pc:docMk/>
            <pc:sldMk cId="1616787380" sldId="284"/>
            <ac:picMk id="6" creationId="{AC1332B4-4F90-2F32-66E9-F60672098413}"/>
          </ac:picMkLst>
        </pc:picChg>
        <pc:picChg chg="add mod">
          <ac:chgData name="Yu Junliang" userId="12e36e93341158c9" providerId="LiveId" clId="{F419FDD6-8F2E-422D-9D6B-D960792EFCB9}" dt="2023-07-25T22:55:54.415" v="1353" actId="1076"/>
          <ac:picMkLst>
            <pc:docMk/>
            <pc:sldMk cId="1616787380" sldId="284"/>
            <ac:picMk id="7" creationId="{86926108-913A-C976-3A9E-FFB4A35082EB}"/>
          </ac:picMkLst>
        </pc:picChg>
        <pc:picChg chg="del">
          <ac:chgData name="Yu Junliang" userId="12e36e93341158c9" providerId="LiveId" clId="{F419FDD6-8F2E-422D-9D6B-D960792EFCB9}" dt="2023-07-25T22:51:55.612" v="1343" actId="478"/>
          <ac:picMkLst>
            <pc:docMk/>
            <pc:sldMk cId="1616787380" sldId="284"/>
            <ac:picMk id="8194" creationId="{2AFB0D41-71A7-AB76-2D71-0E80A5D022BE}"/>
          </ac:picMkLst>
        </pc:picChg>
        <pc:picChg chg="add mod">
          <ac:chgData name="Yu Junliang" userId="12e36e93341158c9" providerId="LiveId" clId="{F419FDD6-8F2E-422D-9D6B-D960792EFCB9}" dt="2023-07-25T22:57:49.185" v="1386" actId="1076"/>
          <ac:picMkLst>
            <pc:docMk/>
            <pc:sldMk cId="1616787380" sldId="284"/>
            <ac:picMk id="9218" creationId="{683CC9E1-2636-4C17-662C-53A2E0E140ED}"/>
          </ac:picMkLst>
        </pc:picChg>
      </pc:sldChg>
      <pc:sldChg chg="addSp delSp modSp add mod">
        <pc:chgData name="Yu Junliang" userId="12e36e93341158c9" providerId="LiveId" clId="{F419FDD6-8F2E-422D-9D6B-D960792EFCB9}" dt="2023-07-25T23:03:12.827" v="1733" actId="20577"/>
        <pc:sldMkLst>
          <pc:docMk/>
          <pc:sldMk cId="2840421530" sldId="285"/>
        </pc:sldMkLst>
        <pc:spChg chg="mod">
          <ac:chgData name="Yu Junliang" userId="12e36e93341158c9" providerId="LiveId" clId="{F419FDD6-8F2E-422D-9D6B-D960792EFCB9}" dt="2023-07-25T22:58:05.771" v="1397" actId="20577"/>
          <ac:spMkLst>
            <pc:docMk/>
            <pc:sldMk cId="2840421530" sldId="285"/>
            <ac:spMk id="2" creationId="{B4A1845E-8785-2E43-971C-99EEEBC59A14}"/>
          </ac:spMkLst>
        </pc:spChg>
        <pc:spChg chg="mod">
          <ac:chgData name="Yu Junliang" userId="12e36e93341158c9" providerId="LiveId" clId="{F419FDD6-8F2E-422D-9D6B-D960792EFCB9}" dt="2023-07-25T22:59:25.488" v="1529" actId="14100"/>
          <ac:spMkLst>
            <pc:docMk/>
            <pc:sldMk cId="2840421530" sldId="285"/>
            <ac:spMk id="3" creationId="{5606890A-51E2-9BB1-3BFD-39E9E002691F}"/>
          </ac:spMkLst>
        </pc:spChg>
        <pc:spChg chg="add mod">
          <ac:chgData name="Yu Junliang" userId="12e36e93341158c9" providerId="LiveId" clId="{F419FDD6-8F2E-422D-9D6B-D960792EFCB9}" dt="2023-07-25T22:59:59.036" v="1579" actId="20577"/>
          <ac:spMkLst>
            <pc:docMk/>
            <pc:sldMk cId="2840421530" sldId="285"/>
            <ac:spMk id="4" creationId="{67BEDD87-6AAF-1EC2-E967-05C102518862}"/>
          </ac:spMkLst>
        </pc:spChg>
        <pc:spChg chg="add mod">
          <ac:chgData name="Yu Junliang" userId="12e36e93341158c9" providerId="LiveId" clId="{F419FDD6-8F2E-422D-9D6B-D960792EFCB9}" dt="2023-07-25T23:03:12.827" v="1733" actId="20577"/>
          <ac:spMkLst>
            <pc:docMk/>
            <pc:sldMk cId="2840421530" sldId="285"/>
            <ac:spMk id="5" creationId="{4B51DD93-2CCD-7358-5A10-6887E1ADD51C}"/>
          </ac:spMkLst>
        </pc:spChg>
        <pc:spChg chg="del">
          <ac:chgData name="Yu Junliang" userId="12e36e93341158c9" providerId="LiveId" clId="{F419FDD6-8F2E-422D-9D6B-D960792EFCB9}" dt="2023-07-25T22:59:30.044" v="1530" actId="478"/>
          <ac:spMkLst>
            <pc:docMk/>
            <pc:sldMk cId="2840421530" sldId="285"/>
            <ac:spMk id="8" creationId="{F0B15062-8AD1-ADF6-5F4A-0DB84A141331}"/>
          </ac:spMkLst>
        </pc:spChg>
        <pc:picChg chg="del">
          <ac:chgData name="Yu Junliang" userId="12e36e93341158c9" providerId="LiveId" clId="{F419FDD6-8F2E-422D-9D6B-D960792EFCB9}" dt="2023-07-25T22:58:07.499" v="1398" actId="478"/>
          <ac:picMkLst>
            <pc:docMk/>
            <pc:sldMk cId="2840421530" sldId="285"/>
            <ac:picMk id="7" creationId="{86926108-913A-C976-3A9E-FFB4A35082EB}"/>
          </ac:picMkLst>
        </pc:picChg>
        <pc:picChg chg="del">
          <ac:chgData name="Yu Junliang" userId="12e36e93341158c9" providerId="LiveId" clId="{F419FDD6-8F2E-422D-9D6B-D960792EFCB9}" dt="2023-07-25T22:58:07.996" v="1399" actId="478"/>
          <ac:picMkLst>
            <pc:docMk/>
            <pc:sldMk cId="2840421530" sldId="285"/>
            <ac:picMk id="9218" creationId="{683CC9E1-2636-4C17-662C-53A2E0E140ED}"/>
          </ac:picMkLst>
        </pc:picChg>
      </pc:sldChg>
      <pc:sldChg chg="addSp delSp modSp add mod modNotesTx">
        <pc:chgData name="Yu Junliang" userId="12e36e93341158c9" providerId="LiveId" clId="{F419FDD6-8F2E-422D-9D6B-D960792EFCB9}" dt="2023-08-02T00:37:36.820" v="1763" actId="20577"/>
        <pc:sldMkLst>
          <pc:docMk/>
          <pc:sldMk cId="198780391" sldId="286"/>
        </pc:sldMkLst>
        <pc:spChg chg="mod">
          <ac:chgData name="Yu Junliang" userId="12e36e93341158c9" providerId="LiveId" clId="{F419FDD6-8F2E-422D-9D6B-D960792EFCB9}" dt="2023-08-01T13:36:24.486" v="1738" actId="6549"/>
          <ac:spMkLst>
            <pc:docMk/>
            <pc:sldMk cId="198780391" sldId="286"/>
            <ac:spMk id="2" creationId="{B4A1845E-8785-2E43-971C-99EEEBC59A14}"/>
          </ac:spMkLst>
        </pc:spChg>
        <pc:spChg chg="add mod">
          <ac:chgData name="Yu Junliang" userId="12e36e93341158c9" providerId="LiveId" clId="{F419FDD6-8F2E-422D-9D6B-D960792EFCB9}" dt="2023-08-01T13:37:37.558" v="1753" actId="113"/>
          <ac:spMkLst>
            <pc:docMk/>
            <pc:sldMk cId="198780391" sldId="286"/>
            <ac:spMk id="6" creationId="{F4F57525-C2C7-C8F3-3A0E-794C9BCE76B4}"/>
          </ac:spMkLst>
        </pc:spChg>
        <pc:spChg chg="del">
          <ac:chgData name="Yu Junliang" userId="12e36e93341158c9" providerId="LiveId" clId="{F419FDD6-8F2E-422D-9D6B-D960792EFCB9}" dt="2023-08-01T13:36:19.939" v="1737" actId="478"/>
          <ac:spMkLst>
            <pc:docMk/>
            <pc:sldMk cId="198780391" sldId="286"/>
            <ac:spMk id="8" creationId="{79216C24-BED5-1FC6-79C2-55BD54366917}"/>
          </ac:spMkLst>
        </pc:spChg>
        <pc:spChg chg="del">
          <ac:chgData name="Yu Junliang" userId="12e36e93341158c9" providerId="LiveId" clId="{F419FDD6-8F2E-422D-9D6B-D960792EFCB9}" dt="2023-08-01T13:36:19.939" v="1737" actId="478"/>
          <ac:spMkLst>
            <pc:docMk/>
            <pc:sldMk cId="198780391" sldId="286"/>
            <ac:spMk id="10" creationId="{EE570A4A-B95E-EBCC-C111-BF3E14C851C9}"/>
          </ac:spMkLst>
        </pc:spChg>
        <pc:spChg chg="add mod">
          <ac:chgData name="Yu Junliang" userId="12e36e93341158c9" providerId="LiveId" clId="{F419FDD6-8F2E-422D-9D6B-D960792EFCB9}" dt="2023-08-01T13:38:25.268" v="1758" actId="207"/>
          <ac:spMkLst>
            <pc:docMk/>
            <pc:sldMk cId="198780391" sldId="286"/>
            <ac:spMk id="12" creationId="{ADB622ED-C001-BAF7-3529-F330FE7B9065}"/>
          </ac:spMkLst>
        </pc:spChg>
        <pc:spChg chg="del">
          <ac:chgData name="Yu Junliang" userId="12e36e93341158c9" providerId="LiveId" clId="{F419FDD6-8F2E-422D-9D6B-D960792EFCB9}" dt="2023-08-01T13:36:18.214" v="1736" actId="478"/>
          <ac:spMkLst>
            <pc:docMk/>
            <pc:sldMk cId="198780391" sldId="286"/>
            <ac:spMk id="19" creationId="{AF331CF2-1974-399C-D616-123337C5056B}"/>
          </ac:spMkLst>
        </pc:spChg>
        <pc:spChg chg="del">
          <ac:chgData name="Yu Junliang" userId="12e36e93341158c9" providerId="LiveId" clId="{F419FDD6-8F2E-422D-9D6B-D960792EFCB9}" dt="2023-08-01T13:36:19.939" v="1737" actId="478"/>
          <ac:spMkLst>
            <pc:docMk/>
            <pc:sldMk cId="198780391" sldId="286"/>
            <ac:spMk id="20" creationId="{04ED259B-8E6A-1B50-7A37-44A362AEBC7E}"/>
          </ac:spMkLst>
        </pc:spChg>
        <pc:picChg chg="add mod">
          <ac:chgData name="Yu Junliang" userId="12e36e93341158c9" providerId="LiveId" clId="{F419FDD6-8F2E-422D-9D6B-D960792EFCB9}" dt="2023-08-01T13:36:54.777" v="1746" actId="1076"/>
          <ac:picMkLst>
            <pc:docMk/>
            <pc:sldMk cId="198780391" sldId="286"/>
            <ac:picMk id="4" creationId="{CCD14B03-314B-C03E-6E8A-B5574BF1EB61}"/>
          </ac:picMkLst>
        </pc:picChg>
        <pc:picChg chg="add mod">
          <ac:chgData name="Yu Junliang" userId="12e36e93341158c9" providerId="LiveId" clId="{F419FDD6-8F2E-422D-9D6B-D960792EFCB9}" dt="2023-08-01T13:37:29.930" v="1751" actId="1076"/>
          <ac:picMkLst>
            <pc:docMk/>
            <pc:sldMk cId="198780391" sldId="286"/>
            <ac:picMk id="9" creationId="{2B3B8E02-0DD3-E443-EA5F-3E9916EBA600}"/>
          </ac:picMkLst>
        </pc:picChg>
        <pc:picChg chg="del">
          <ac:chgData name="Yu Junliang" userId="12e36e93341158c9" providerId="LiveId" clId="{F419FDD6-8F2E-422D-9D6B-D960792EFCB9}" dt="2023-08-01T13:36:19.939" v="1737" actId="478"/>
          <ac:picMkLst>
            <pc:docMk/>
            <pc:sldMk cId="198780391" sldId="286"/>
            <ac:picMk id="16" creationId="{E69BB9FE-B58F-4E1A-B5CF-92EA9CF6C25A}"/>
          </ac:picMkLst>
        </pc:picChg>
        <pc:picChg chg="del">
          <ac:chgData name="Yu Junliang" userId="12e36e93341158c9" providerId="LiveId" clId="{F419FDD6-8F2E-422D-9D6B-D960792EFCB9}" dt="2023-08-01T13:36:19.939" v="1737" actId="478"/>
          <ac:picMkLst>
            <pc:docMk/>
            <pc:sldMk cId="198780391" sldId="286"/>
            <ac:picMk id="18" creationId="{E08781F0-C904-9473-5592-3A5E618F2859}"/>
          </ac:picMkLst>
        </pc:picChg>
      </pc:sldChg>
      <pc:sldChg chg="addSp delSp modSp add mod">
        <pc:chgData name="Yu Junliang" userId="12e36e93341158c9" providerId="LiveId" clId="{F419FDD6-8F2E-422D-9D6B-D960792EFCB9}" dt="2023-08-02T01:06:59.443" v="1800" actId="1076"/>
        <pc:sldMkLst>
          <pc:docMk/>
          <pc:sldMk cId="3344018197" sldId="287"/>
        </pc:sldMkLst>
        <pc:spChg chg="add mod">
          <ac:chgData name="Yu Junliang" userId="12e36e93341158c9" providerId="LiveId" clId="{F419FDD6-8F2E-422D-9D6B-D960792EFCB9}" dt="2023-08-02T01:06:15.754" v="1790" actId="1076"/>
          <ac:spMkLst>
            <pc:docMk/>
            <pc:sldMk cId="3344018197" sldId="287"/>
            <ac:spMk id="4" creationId="{B3457A35-2C42-3ECB-A7FE-2712345E2D46}"/>
          </ac:spMkLst>
        </pc:spChg>
        <pc:spChg chg="del">
          <ac:chgData name="Yu Junliang" userId="12e36e93341158c9" providerId="LiveId" clId="{F419FDD6-8F2E-422D-9D6B-D960792EFCB9}" dt="2023-08-02T01:02:32.373" v="1766" actId="478"/>
          <ac:spMkLst>
            <pc:docMk/>
            <pc:sldMk cId="3344018197" sldId="287"/>
            <ac:spMk id="10" creationId="{10F83B17-822F-E114-4AC6-3DD7C552E29F}"/>
          </ac:spMkLst>
        </pc:spChg>
        <pc:spChg chg="mod">
          <ac:chgData name="Yu Junliang" userId="12e36e93341158c9" providerId="LiveId" clId="{F419FDD6-8F2E-422D-9D6B-D960792EFCB9}" dt="2023-08-02T01:02:39.244" v="1768" actId="1076"/>
          <ac:spMkLst>
            <pc:docMk/>
            <pc:sldMk cId="3344018197" sldId="287"/>
            <ac:spMk id="11" creationId="{1DA38A8A-A04F-7BAB-7B9A-711445A8B418}"/>
          </ac:spMkLst>
        </pc:spChg>
        <pc:picChg chg="add del mod">
          <ac:chgData name="Yu Junliang" userId="12e36e93341158c9" providerId="LiveId" clId="{F419FDD6-8F2E-422D-9D6B-D960792EFCB9}" dt="2023-08-02T01:06:20.596" v="1793" actId="478"/>
          <ac:picMkLst>
            <pc:docMk/>
            <pc:sldMk cId="3344018197" sldId="287"/>
            <ac:picMk id="6" creationId="{F855ADB9-54DA-B1C1-F607-40615BBF6845}"/>
          </ac:picMkLst>
        </pc:picChg>
        <pc:picChg chg="add mod">
          <ac:chgData name="Yu Junliang" userId="12e36e93341158c9" providerId="LiveId" clId="{F419FDD6-8F2E-422D-9D6B-D960792EFCB9}" dt="2023-08-02T01:06:40.961" v="1796" actId="1076"/>
          <ac:picMkLst>
            <pc:docMk/>
            <pc:sldMk cId="3344018197" sldId="287"/>
            <ac:picMk id="8" creationId="{414A19F1-4337-1CBE-9513-2FF5E327A64C}"/>
          </ac:picMkLst>
        </pc:picChg>
        <pc:picChg chg="add mod">
          <ac:chgData name="Yu Junliang" userId="12e36e93341158c9" providerId="LiveId" clId="{F419FDD6-8F2E-422D-9D6B-D960792EFCB9}" dt="2023-08-02T01:06:59.443" v="1800" actId="1076"/>
          <ac:picMkLst>
            <pc:docMk/>
            <pc:sldMk cId="3344018197" sldId="287"/>
            <ac:picMk id="13" creationId="{226E3E6E-9217-EBA9-3B6B-4F1485C7E471}"/>
          </ac:picMkLst>
        </pc:picChg>
        <pc:picChg chg="del">
          <ac:chgData name="Yu Junliang" userId="12e36e93341158c9" providerId="LiveId" clId="{F419FDD6-8F2E-422D-9D6B-D960792EFCB9}" dt="2023-08-02T01:02:30.597" v="1765" actId="478"/>
          <ac:picMkLst>
            <pc:docMk/>
            <pc:sldMk cId="3344018197" sldId="287"/>
            <ac:picMk id="7170" creationId="{2FDB17D3-A85F-41B0-ECA9-F93C045AF746}"/>
          </ac:picMkLst>
        </pc:picChg>
        <pc:picChg chg="mod">
          <ac:chgData name="Yu Junliang" userId="12e36e93341158c9" providerId="LiveId" clId="{F419FDD6-8F2E-422D-9D6B-D960792EFCB9}" dt="2023-08-02T01:02:35.166" v="1767" actId="1076"/>
          <ac:picMkLst>
            <pc:docMk/>
            <pc:sldMk cId="3344018197" sldId="287"/>
            <ac:picMk id="7172" creationId="{D851ADEF-FD48-8882-B874-97C73940F119}"/>
          </ac:picMkLst>
        </pc:picChg>
      </pc:sldChg>
      <pc:sldMasterChg chg="modSldLayout">
        <pc:chgData name="Yu Junliang" userId="12e36e93341158c9" providerId="LiveId" clId="{F419FDD6-8F2E-422D-9D6B-D960792EFCB9}" dt="2023-07-25T20:34:49.038" v="210" actId="1038"/>
        <pc:sldMasterMkLst>
          <pc:docMk/>
          <pc:sldMasterMk cId="707479094" sldId="2147483659"/>
        </pc:sldMasterMkLst>
        <pc:sldLayoutChg chg="modSp mod">
          <pc:chgData name="Yu Junliang" userId="12e36e93341158c9" providerId="LiveId" clId="{F419FDD6-8F2E-422D-9D6B-D960792EFCB9}" dt="2023-07-25T20:34:49.038" v="210" actId="1038"/>
          <pc:sldLayoutMkLst>
            <pc:docMk/>
            <pc:sldMasterMk cId="707479094" sldId="2147483659"/>
            <pc:sldLayoutMk cId="2243426848" sldId="2147483660"/>
          </pc:sldLayoutMkLst>
          <pc:spChg chg="mod">
            <ac:chgData name="Yu Junliang" userId="12e36e93341158c9" providerId="LiveId" clId="{F419FDD6-8F2E-422D-9D6B-D960792EFCB9}" dt="2023-07-25T20:34:29.786" v="187" actId="1037"/>
            <ac:spMkLst>
              <pc:docMk/>
              <pc:sldMasterMk cId="707479094" sldId="2147483659"/>
              <pc:sldLayoutMk cId="2243426848" sldId="2147483660"/>
              <ac:spMk id="9" creationId="{1CE75C00-D43F-3842-880A-1CDDC5D28990}"/>
            </ac:spMkLst>
          </pc:spChg>
          <pc:spChg chg="mod">
            <ac:chgData name="Yu Junliang" userId="12e36e93341158c9" providerId="LiveId" clId="{F419FDD6-8F2E-422D-9D6B-D960792EFCB9}" dt="2023-07-25T20:34:41.387" v="188" actId="1076"/>
            <ac:spMkLst>
              <pc:docMk/>
              <pc:sldMasterMk cId="707479094" sldId="2147483659"/>
              <pc:sldLayoutMk cId="2243426848" sldId="2147483660"/>
              <ac:spMk id="10" creationId="{DFE412B9-7483-CB41-AFF6-E6C3A80B10A4}"/>
            </ac:spMkLst>
          </pc:spChg>
          <pc:spChg chg="mod">
            <ac:chgData name="Yu Junliang" userId="12e36e93341158c9" providerId="LiveId" clId="{F419FDD6-8F2E-422D-9D6B-D960792EFCB9}" dt="2023-07-25T20:34:29.786" v="187" actId="1037"/>
            <ac:spMkLst>
              <pc:docMk/>
              <pc:sldMasterMk cId="707479094" sldId="2147483659"/>
              <pc:sldLayoutMk cId="2243426848" sldId="2147483660"/>
              <ac:spMk id="11" creationId="{BB46E644-26B9-AC42-BD60-E41965B0EB78}"/>
            </ac:spMkLst>
          </pc:spChg>
          <pc:picChg chg="mod">
            <ac:chgData name="Yu Junliang" userId="12e36e93341158c9" providerId="LiveId" clId="{F419FDD6-8F2E-422D-9D6B-D960792EFCB9}" dt="2023-07-25T20:34:49.038" v="210" actId="1038"/>
            <ac:picMkLst>
              <pc:docMk/>
              <pc:sldMasterMk cId="707479094" sldId="2147483659"/>
              <pc:sldLayoutMk cId="2243426848" sldId="2147483660"/>
              <ac:picMk id="6" creationId="{6E24DB01-62C0-AC49-B49A-2ADA79E0EED1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232C8-45BF-4C27-87E4-B6D5BE9EE55D}" type="datetimeFigureOut">
              <a:rPr lang="en-AU" smtClean="0"/>
              <a:t>2/08/2023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46C69A-BA16-4B72-BED9-7240408E24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72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6C69A-BA16-4B72-BED9-7240408E2496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60181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6C69A-BA16-4B72-BED9-7240408E2496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0767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6C69A-BA16-4B72-BED9-7240408E2496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2740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6C69A-BA16-4B72-BED9-7240408E2496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6480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6C69A-BA16-4B72-BED9-7240408E2496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416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6C69A-BA16-4B72-BED9-7240408E2496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98554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6C69A-BA16-4B72-BED9-7240408E2496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4793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6C69A-BA16-4B72-BED9-7240408E2496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8105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6C69A-BA16-4B72-BED9-7240408E2496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91472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6C69A-BA16-4B72-BED9-7240408E2496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989186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6C69A-BA16-4B72-BED9-7240408E2496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331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>
                <a:latin typeface="+mn-lt"/>
              </a:rPr>
              <a:t>Before we come straight to the point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6C69A-BA16-4B72-BED9-7240408E2496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54759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6C69A-BA16-4B72-BED9-7240408E2496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1722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6C69A-BA16-4B72-BED9-7240408E2496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54099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6C69A-BA16-4B72-BED9-7240408E2496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140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6C69A-BA16-4B72-BED9-7240408E2496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6015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6C69A-BA16-4B72-BED9-7240408E2496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823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6C69A-BA16-4B72-BED9-7240408E2496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16670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6C69A-BA16-4B72-BED9-7240408E2496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8060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6C69A-BA16-4B72-BED9-7240408E2496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8024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B46E644-26B9-AC42-BD60-E41965B0EB78}"/>
              </a:ext>
            </a:extLst>
          </p:cNvPr>
          <p:cNvSpPr/>
          <p:nvPr userDrawn="1"/>
        </p:nvSpPr>
        <p:spPr>
          <a:xfrm>
            <a:off x="645939" y="4895409"/>
            <a:ext cx="2734406" cy="119353"/>
          </a:xfrm>
          <a:prstGeom prst="rect">
            <a:avLst/>
          </a:prstGeom>
          <a:solidFill>
            <a:srgbClr val="FC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24DB01-62C0-AC49-B49A-2ADA79E0EE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495" y="-3175"/>
            <a:ext cx="1612735" cy="2232025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1CE75C00-D43F-3842-880A-1CDDC5D289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877" y="3185732"/>
            <a:ext cx="4815268" cy="2367343"/>
          </a:xfrm>
        </p:spPr>
        <p:txBody>
          <a:bodyPr anchor="t" anchorCtr="0"/>
          <a:lstStyle/>
          <a:p>
            <a:r>
              <a:rPr lang="en-GB" dirty="0"/>
              <a:t>Arial Bold 46pt white with underline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E412B9-7483-CB41-AFF6-E6C3A80B10A4}"/>
              </a:ext>
            </a:extLst>
          </p:cNvPr>
          <p:cNvSpPr/>
          <p:nvPr userDrawn="1"/>
        </p:nvSpPr>
        <p:spPr>
          <a:xfrm>
            <a:off x="645939" y="5618764"/>
            <a:ext cx="6918960" cy="2928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</a:pPr>
            <a:r>
              <a:rPr lang="en-AU" sz="900" b="1" dirty="0">
                <a:solidFill>
                  <a:srgbClr val="FCB400"/>
                </a:solidFill>
                <a:effectLst/>
                <a:latin typeface="Arial" panose="020B0604020202020204" pitchFamily="34" charset="0"/>
              </a:rPr>
              <a:t>This Centre is funded by the Australian Government through the Australian Research Council Industrial Transformation Research Program in partnership with the University of Queensland and Swinburne University of Technology.</a:t>
            </a:r>
            <a:endParaRPr lang="en-AU" sz="900" dirty="0">
              <a:solidFill>
                <a:srgbClr val="FCB4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Graphic 10">
            <a:extLst>
              <a:ext uri="{FF2B5EF4-FFF2-40B4-BE49-F238E27FC236}">
                <a16:creationId xmlns:a16="http://schemas.microsoft.com/office/drawing/2014/main" id="{66C03FA1-B59B-CC42-88BD-84F60F25A6F4}"/>
              </a:ext>
            </a:extLst>
          </p:cNvPr>
          <p:cNvSpPr/>
          <p:nvPr userDrawn="1"/>
        </p:nvSpPr>
        <p:spPr>
          <a:xfrm rot="14734519">
            <a:off x="6666333" y="-881152"/>
            <a:ext cx="6608571" cy="6459232"/>
          </a:xfrm>
          <a:custGeom>
            <a:avLst/>
            <a:gdLst>
              <a:gd name="connsiteX0" fmla="*/ 1792262 w 3528088"/>
              <a:gd name="connsiteY0" fmla="*/ 3503782 h 3503781"/>
              <a:gd name="connsiteX1" fmla="*/ 0 w 3528088"/>
              <a:gd name="connsiteY1" fmla="*/ 1841580 h 3503781"/>
              <a:gd name="connsiteX2" fmla="*/ 1792262 w 3528088"/>
              <a:gd name="connsiteY2" fmla="*/ 0 h 3503781"/>
              <a:gd name="connsiteX3" fmla="*/ 3528089 w 3528088"/>
              <a:gd name="connsiteY3" fmla="*/ 1771763 h 3503781"/>
              <a:gd name="connsiteX4" fmla="*/ 1792053 w 3528088"/>
              <a:gd name="connsiteY4" fmla="*/ 3503782 h 3503781"/>
              <a:gd name="connsiteX5" fmla="*/ 1792262 w 3528088"/>
              <a:gd name="connsiteY5" fmla="*/ 3503782 h 3503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28088" h="3503781">
                <a:moveTo>
                  <a:pt x="1792262" y="3503782"/>
                </a:moveTo>
                <a:cubicBezTo>
                  <a:pt x="833590" y="3503782"/>
                  <a:pt x="0" y="2798144"/>
                  <a:pt x="0" y="1841580"/>
                </a:cubicBezTo>
                <a:cubicBezTo>
                  <a:pt x="0" y="885007"/>
                  <a:pt x="833590" y="0"/>
                  <a:pt x="1792262" y="0"/>
                </a:cubicBezTo>
                <a:cubicBezTo>
                  <a:pt x="2835773" y="0"/>
                  <a:pt x="3528089" y="815189"/>
                  <a:pt x="3528089" y="1771763"/>
                </a:cubicBezTo>
                <a:cubicBezTo>
                  <a:pt x="3528089" y="2728327"/>
                  <a:pt x="2750725" y="3503782"/>
                  <a:pt x="1792053" y="3503782"/>
                </a:cubicBezTo>
                <a:lnTo>
                  <a:pt x="1792262" y="3503782"/>
                </a:lnTo>
                <a:close/>
              </a:path>
            </a:pathLst>
          </a:custGeom>
          <a:solidFill>
            <a:srgbClr val="FCB4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" name="Graphic 10">
            <a:extLst>
              <a:ext uri="{FF2B5EF4-FFF2-40B4-BE49-F238E27FC236}">
                <a16:creationId xmlns:a16="http://schemas.microsoft.com/office/drawing/2014/main" id="{C7ED4430-6A53-3541-83D6-C85DC667E771}"/>
              </a:ext>
            </a:extLst>
          </p:cNvPr>
          <p:cNvSpPr/>
          <p:nvPr userDrawn="1"/>
        </p:nvSpPr>
        <p:spPr>
          <a:xfrm>
            <a:off x="7045212" y="-771798"/>
            <a:ext cx="6638397" cy="6642131"/>
          </a:xfrm>
          <a:custGeom>
            <a:avLst/>
            <a:gdLst>
              <a:gd name="connsiteX0" fmla="*/ 1792262 w 3528088"/>
              <a:gd name="connsiteY0" fmla="*/ 3503782 h 3503781"/>
              <a:gd name="connsiteX1" fmla="*/ 0 w 3528088"/>
              <a:gd name="connsiteY1" fmla="*/ 1841580 h 3503781"/>
              <a:gd name="connsiteX2" fmla="*/ 1792262 w 3528088"/>
              <a:gd name="connsiteY2" fmla="*/ 0 h 3503781"/>
              <a:gd name="connsiteX3" fmla="*/ 3528089 w 3528088"/>
              <a:gd name="connsiteY3" fmla="*/ 1771763 h 3503781"/>
              <a:gd name="connsiteX4" fmla="*/ 1792053 w 3528088"/>
              <a:gd name="connsiteY4" fmla="*/ 3503782 h 3503781"/>
              <a:gd name="connsiteX5" fmla="*/ 1792262 w 3528088"/>
              <a:gd name="connsiteY5" fmla="*/ 3503782 h 3503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28088" h="3503781">
                <a:moveTo>
                  <a:pt x="1792262" y="3503782"/>
                </a:moveTo>
                <a:cubicBezTo>
                  <a:pt x="833590" y="3503782"/>
                  <a:pt x="0" y="2798144"/>
                  <a:pt x="0" y="1841580"/>
                </a:cubicBezTo>
                <a:cubicBezTo>
                  <a:pt x="0" y="885007"/>
                  <a:pt x="833590" y="0"/>
                  <a:pt x="1792262" y="0"/>
                </a:cubicBezTo>
                <a:cubicBezTo>
                  <a:pt x="2835773" y="0"/>
                  <a:pt x="3528089" y="815189"/>
                  <a:pt x="3528089" y="1771763"/>
                </a:cubicBezTo>
                <a:cubicBezTo>
                  <a:pt x="3528089" y="2728327"/>
                  <a:pt x="2750725" y="3503782"/>
                  <a:pt x="1792053" y="3503782"/>
                </a:cubicBezTo>
                <a:lnTo>
                  <a:pt x="1792262" y="3503782"/>
                </a:lnTo>
                <a:close/>
              </a:path>
            </a:pathLst>
          </a:custGeom>
          <a:noFill/>
          <a:ln w="444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92F0040D-F569-C845-847F-1DCF37C864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52788" y="-3173"/>
            <a:ext cx="5158513" cy="5709617"/>
          </a:xfrm>
          <a:custGeom>
            <a:avLst/>
            <a:gdLst>
              <a:gd name="connsiteX0" fmla="*/ 1112164 w 5158513"/>
              <a:gd name="connsiteY0" fmla="*/ 0 h 5709617"/>
              <a:gd name="connsiteX1" fmla="*/ 5158513 w 5158513"/>
              <a:gd name="connsiteY1" fmla="*/ 0 h 5709617"/>
              <a:gd name="connsiteX2" fmla="*/ 5158513 w 5158513"/>
              <a:gd name="connsiteY2" fmla="*/ 5223161 h 5709617"/>
              <a:gd name="connsiteX3" fmla="*/ 4940958 w 5158513"/>
              <a:gd name="connsiteY3" fmla="*/ 5347077 h 5709617"/>
              <a:gd name="connsiteX4" fmla="*/ 3768443 w 5158513"/>
              <a:gd name="connsiteY4" fmla="*/ 5692517 h 5709617"/>
              <a:gd name="connsiteX5" fmla="*/ 3429047 w 5158513"/>
              <a:gd name="connsiteY5" fmla="*/ 5709617 h 5709617"/>
              <a:gd name="connsiteX6" fmla="*/ 3088462 w 5158513"/>
              <a:gd name="connsiteY6" fmla="*/ 5694017 h 5709617"/>
              <a:gd name="connsiteX7" fmla="*/ 0 w 5158513"/>
              <a:gd name="connsiteY7" fmla="*/ 2529223 h 5709617"/>
              <a:gd name="connsiteX8" fmla="*/ 1026770 w 5158513"/>
              <a:gd name="connsiteY8" fmla="*/ 81059 h 5709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58513" h="5709617">
                <a:moveTo>
                  <a:pt x="1112164" y="0"/>
                </a:moveTo>
                <a:lnTo>
                  <a:pt x="5158513" y="0"/>
                </a:lnTo>
                <a:lnTo>
                  <a:pt x="5158513" y="5223161"/>
                </a:lnTo>
                <a:lnTo>
                  <a:pt x="4940958" y="5347077"/>
                </a:lnTo>
                <a:cubicBezTo>
                  <a:pt x="4582880" y="5530063"/>
                  <a:pt x="4187148" y="5650089"/>
                  <a:pt x="3768443" y="5692517"/>
                </a:cubicBezTo>
                <a:lnTo>
                  <a:pt x="3429047" y="5709617"/>
                </a:lnTo>
                <a:lnTo>
                  <a:pt x="3088462" y="5694017"/>
                </a:lnTo>
                <a:cubicBezTo>
                  <a:pt x="1401824" y="5538983"/>
                  <a:pt x="0" y="4245090"/>
                  <a:pt x="0" y="2529223"/>
                </a:cubicBezTo>
                <a:cubicBezTo>
                  <a:pt x="0" y="1614085"/>
                  <a:pt x="398742" y="733180"/>
                  <a:pt x="1026770" y="8105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>
                <a:solidFill>
                  <a:srgbClr val="000053"/>
                </a:solidFill>
              </a:defRPr>
            </a:lvl1pPr>
          </a:lstStyle>
          <a:p>
            <a:r>
              <a:rPr lang="en-US" dirty="0"/>
              <a:t>Click icon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2243426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 larg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5116F5E-A0C5-5644-97C8-C91C028795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6882" y="944563"/>
            <a:ext cx="4815268" cy="512448"/>
          </a:xfrm>
        </p:spPr>
        <p:txBody>
          <a:bodyPr wrap="square" anchor="t" anchorCtr="0">
            <a:spAutoFit/>
          </a:bodyPr>
          <a:lstStyle>
            <a:lvl1pPr>
              <a:defRPr>
                <a:solidFill>
                  <a:srgbClr val="FCB400"/>
                </a:solidFill>
              </a:defRPr>
            </a:lvl1pPr>
          </a:lstStyle>
          <a:p>
            <a:r>
              <a:rPr lang="en-GB" dirty="0"/>
              <a:t>Arial Bold 37pt gold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2BD0ACA-32FE-E64C-804C-630F3D594C9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263" y="1700213"/>
            <a:ext cx="4814887" cy="3795712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pPr lvl="0"/>
            <a:r>
              <a:rPr lang="en-GB" dirty="0"/>
              <a:t>Arial Regular 22pt white (gold bullet)</a:t>
            </a:r>
            <a:endParaRPr lang="en-US" dirty="0"/>
          </a:p>
        </p:txBody>
      </p:sp>
      <p:sp>
        <p:nvSpPr>
          <p:cNvPr id="12" name="Graphic 10">
            <a:extLst>
              <a:ext uri="{FF2B5EF4-FFF2-40B4-BE49-F238E27FC236}">
                <a16:creationId xmlns:a16="http://schemas.microsoft.com/office/drawing/2014/main" id="{04E6FC89-E5FC-5E40-9460-6C355A4B715C}"/>
              </a:ext>
            </a:extLst>
          </p:cNvPr>
          <p:cNvSpPr/>
          <p:nvPr userDrawn="1"/>
        </p:nvSpPr>
        <p:spPr>
          <a:xfrm rot="14734519">
            <a:off x="6091822" y="1102231"/>
            <a:ext cx="4895349" cy="4784725"/>
          </a:xfrm>
          <a:custGeom>
            <a:avLst/>
            <a:gdLst>
              <a:gd name="connsiteX0" fmla="*/ 1792262 w 3528088"/>
              <a:gd name="connsiteY0" fmla="*/ 3503782 h 3503781"/>
              <a:gd name="connsiteX1" fmla="*/ 0 w 3528088"/>
              <a:gd name="connsiteY1" fmla="*/ 1841580 h 3503781"/>
              <a:gd name="connsiteX2" fmla="*/ 1792262 w 3528088"/>
              <a:gd name="connsiteY2" fmla="*/ 0 h 3503781"/>
              <a:gd name="connsiteX3" fmla="*/ 3528089 w 3528088"/>
              <a:gd name="connsiteY3" fmla="*/ 1771763 h 3503781"/>
              <a:gd name="connsiteX4" fmla="*/ 1792053 w 3528088"/>
              <a:gd name="connsiteY4" fmla="*/ 3503782 h 3503781"/>
              <a:gd name="connsiteX5" fmla="*/ 1792262 w 3528088"/>
              <a:gd name="connsiteY5" fmla="*/ 3503782 h 3503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28088" h="3503781">
                <a:moveTo>
                  <a:pt x="1792262" y="3503782"/>
                </a:moveTo>
                <a:cubicBezTo>
                  <a:pt x="833590" y="3503782"/>
                  <a:pt x="0" y="2798144"/>
                  <a:pt x="0" y="1841580"/>
                </a:cubicBezTo>
                <a:cubicBezTo>
                  <a:pt x="0" y="885007"/>
                  <a:pt x="833590" y="0"/>
                  <a:pt x="1792262" y="0"/>
                </a:cubicBezTo>
                <a:cubicBezTo>
                  <a:pt x="2835773" y="0"/>
                  <a:pt x="3528089" y="815189"/>
                  <a:pt x="3528089" y="1771763"/>
                </a:cubicBezTo>
                <a:cubicBezTo>
                  <a:pt x="3528089" y="2728327"/>
                  <a:pt x="2750725" y="3503782"/>
                  <a:pt x="1792053" y="3503782"/>
                </a:cubicBezTo>
                <a:lnTo>
                  <a:pt x="1792262" y="3503782"/>
                </a:lnTo>
                <a:close/>
              </a:path>
            </a:pathLst>
          </a:custGeom>
          <a:solidFill>
            <a:srgbClr val="FCB4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" name="Graphic 10">
            <a:extLst>
              <a:ext uri="{FF2B5EF4-FFF2-40B4-BE49-F238E27FC236}">
                <a16:creationId xmlns:a16="http://schemas.microsoft.com/office/drawing/2014/main" id="{E500DB44-13CC-404E-B0CB-1BBEB740D7E1}"/>
              </a:ext>
            </a:extLst>
          </p:cNvPr>
          <p:cNvSpPr/>
          <p:nvPr userDrawn="1"/>
        </p:nvSpPr>
        <p:spPr>
          <a:xfrm>
            <a:off x="6421237" y="994292"/>
            <a:ext cx="4917443" cy="4920209"/>
          </a:xfrm>
          <a:custGeom>
            <a:avLst/>
            <a:gdLst>
              <a:gd name="connsiteX0" fmla="*/ 1792262 w 3528088"/>
              <a:gd name="connsiteY0" fmla="*/ 3503782 h 3503781"/>
              <a:gd name="connsiteX1" fmla="*/ 0 w 3528088"/>
              <a:gd name="connsiteY1" fmla="*/ 1841580 h 3503781"/>
              <a:gd name="connsiteX2" fmla="*/ 1792262 w 3528088"/>
              <a:gd name="connsiteY2" fmla="*/ 0 h 3503781"/>
              <a:gd name="connsiteX3" fmla="*/ 3528089 w 3528088"/>
              <a:gd name="connsiteY3" fmla="*/ 1771763 h 3503781"/>
              <a:gd name="connsiteX4" fmla="*/ 1792053 w 3528088"/>
              <a:gd name="connsiteY4" fmla="*/ 3503782 h 3503781"/>
              <a:gd name="connsiteX5" fmla="*/ 1792262 w 3528088"/>
              <a:gd name="connsiteY5" fmla="*/ 3503782 h 3503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28088" h="3503781">
                <a:moveTo>
                  <a:pt x="1792262" y="3503782"/>
                </a:moveTo>
                <a:cubicBezTo>
                  <a:pt x="833590" y="3503782"/>
                  <a:pt x="0" y="2798144"/>
                  <a:pt x="0" y="1841580"/>
                </a:cubicBezTo>
                <a:cubicBezTo>
                  <a:pt x="0" y="885007"/>
                  <a:pt x="833590" y="0"/>
                  <a:pt x="1792262" y="0"/>
                </a:cubicBezTo>
                <a:cubicBezTo>
                  <a:pt x="2835773" y="0"/>
                  <a:pt x="3528089" y="815189"/>
                  <a:pt x="3528089" y="1771763"/>
                </a:cubicBezTo>
                <a:cubicBezTo>
                  <a:pt x="3528089" y="2728327"/>
                  <a:pt x="2750725" y="3503782"/>
                  <a:pt x="1792053" y="3503782"/>
                </a:cubicBezTo>
                <a:lnTo>
                  <a:pt x="1792262" y="3503782"/>
                </a:lnTo>
                <a:close/>
              </a:path>
            </a:pathLst>
          </a:custGeom>
          <a:noFill/>
          <a:ln w="444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D3D89F3-90DC-3F41-895D-5294198F1DF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01164" y="1069498"/>
            <a:ext cx="4744230" cy="4711544"/>
          </a:xfrm>
          <a:custGeom>
            <a:avLst/>
            <a:gdLst>
              <a:gd name="connsiteX0" fmla="*/ 2409912 w 4744230"/>
              <a:gd name="connsiteY0" fmla="*/ 4711537 h 4711544"/>
              <a:gd name="connsiteX1" fmla="*/ 2410059 w 4744230"/>
              <a:gd name="connsiteY1" fmla="*/ 4711544 h 4711544"/>
              <a:gd name="connsiteX2" fmla="*/ 2409778 w 4744230"/>
              <a:gd name="connsiteY2" fmla="*/ 4711544 h 4711544"/>
              <a:gd name="connsiteX3" fmla="*/ 2410059 w 4744230"/>
              <a:gd name="connsiteY3" fmla="*/ 0 h 4711544"/>
              <a:gd name="connsiteX4" fmla="*/ 4744230 w 4744230"/>
              <a:gd name="connsiteY4" fmla="*/ 2382494 h 4711544"/>
              <a:gd name="connsiteX5" fmla="*/ 2648437 w 4744230"/>
              <a:gd name="connsiteY5" fmla="*/ 4699519 h 4711544"/>
              <a:gd name="connsiteX6" fmla="*/ 2409912 w 4744230"/>
              <a:gd name="connsiteY6" fmla="*/ 4711537 h 4711544"/>
              <a:gd name="connsiteX7" fmla="*/ 2170551 w 4744230"/>
              <a:gd name="connsiteY7" fmla="*/ 4700573 h 4711544"/>
              <a:gd name="connsiteX8" fmla="*/ 0 w 4744230"/>
              <a:gd name="connsiteY8" fmla="*/ 2476377 h 4711544"/>
              <a:gd name="connsiteX9" fmla="*/ 2410059 w 4744230"/>
              <a:gd name="connsiteY9" fmla="*/ 0 h 471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44230" h="4711544">
                <a:moveTo>
                  <a:pt x="2409912" y="4711537"/>
                </a:moveTo>
                <a:lnTo>
                  <a:pt x="2410059" y="4711544"/>
                </a:lnTo>
                <a:lnTo>
                  <a:pt x="2409778" y="4711544"/>
                </a:lnTo>
                <a:close/>
                <a:moveTo>
                  <a:pt x="2410059" y="0"/>
                </a:moveTo>
                <a:cubicBezTo>
                  <a:pt x="3813270" y="0"/>
                  <a:pt x="4744230" y="1096187"/>
                  <a:pt x="4744230" y="2382494"/>
                </a:cubicBezTo>
                <a:cubicBezTo>
                  <a:pt x="4744230" y="3588394"/>
                  <a:pt x="3825488" y="4580248"/>
                  <a:pt x="2648437" y="4699519"/>
                </a:cubicBezTo>
                <a:lnTo>
                  <a:pt x="2409912" y="4711537"/>
                </a:lnTo>
                <a:lnTo>
                  <a:pt x="2170551" y="4700573"/>
                </a:lnTo>
                <a:cubicBezTo>
                  <a:pt x="985193" y="4591617"/>
                  <a:pt x="0" y="3682277"/>
                  <a:pt x="0" y="2476377"/>
                </a:cubicBezTo>
                <a:cubicBezTo>
                  <a:pt x="0" y="1190071"/>
                  <a:pt x="1120931" y="0"/>
                  <a:pt x="241005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 dirty="0"/>
              <a:t>Click here to 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1506034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: Pullout text + Image (Fu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1FAC690-BDBD-4443-BCB6-E16E665DAA4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2936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background image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A98C8C-1617-D14C-9281-0D6ED164815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57898" y="964883"/>
            <a:ext cx="4814252" cy="4267518"/>
          </a:xfrm>
        </p:spPr>
        <p:txBody>
          <a:bodyPr>
            <a:normAutofit/>
          </a:bodyPr>
          <a:lstStyle>
            <a:lvl1pPr marL="7937" indent="0">
              <a:lnSpc>
                <a:spcPct val="90000"/>
              </a:lnSpc>
              <a:spcAft>
                <a:spcPts val="450"/>
              </a:spcAft>
              <a:buNone/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buNone/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Arial Bold 28pt White </a:t>
            </a:r>
          </a:p>
          <a:p>
            <a:pPr lvl="0"/>
            <a:r>
              <a:rPr lang="en-GB" dirty="0"/>
              <a:t>Use this slide to insert a background image (ensure there is adequate clear space on the image so that the text is legible)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245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: Pullout text + Image (Half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A98C8C-1617-D14C-9281-0D6ED164815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57898" y="964882"/>
            <a:ext cx="4814252" cy="4267518"/>
          </a:xfrm>
        </p:spPr>
        <p:txBody>
          <a:bodyPr>
            <a:normAutofit/>
          </a:bodyPr>
          <a:lstStyle>
            <a:lvl1pPr marL="7937" indent="0">
              <a:lnSpc>
                <a:spcPct val="90000"/>
              </a:lnSpc>
              <a:spcAft>
                <a:spcPts val="450"/>
              </a:spcAft>
              <a:buNone/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buNone/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Arial Bold 28pt White </a:t>
            </a:r>
          </a:p>
          <a:p>
            <a:pPr lvl="0"/>
            <a:r>
              <a:rPr lang="en-GB" dirty="0"/>
              <a:t>Use this slide to insert n image on the right (great </a:t>
            </a:r>
            <a:br>
              <a:rPr lang="en-GB" dirty="0"/>
            </a:br>
            <a:r>
              <a:rPr lang="en-GB" dirty="0"/>
              <a:t>for when the image has a complex background that isn’t suitable for text)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76703-4011-9B4F-BBD3-C915421433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30010" y="954723"/>
            <a:ext cx="4824413" cy="428783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007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/END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F9D3193-77C6-364A-8586-A003B91CEA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72882" y="2547081"/>
            <a:ext cx="4646235" cy="8001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7A3602-6ADC-B840-BDBB-698CE48E42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62962" y="5252743"/>
            <a:ext cx="293869" cy="29386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5BE5A40-4560-8646-ACD6-861E8BA1F607}"/>
              </a:ext>
            </a:extLst>
          </p:cNvPr>
          <p:cNvGrpSpPr/>
          <p:nvPr userDrawn="1"/>
        </p:nvGrpSpPr>
        <p:grpSpPr>
          <a:xfrm>
            <a:off x="3324225" y="3671360"/>
            <a:ext cx="5543550" cy="471528"/>
            <a:chOff x="3528124" y="3850587"/>
            <a:chExt cx="5375106" cy="4572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B38D046-6B1E-894A-8879-10368451AA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528124" y="3850587"/>
              <a:ext cx="2032000" cy="4572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C9E4822-477F-B44A-B942-EA5610572A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039630" y="3863287"/>
              <a:ext cx="863600" cy="4318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9816586-69E1-3C4A-A310-E29635B254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095026" y="3895037"/>
              <a:ext cx="1409700" cy="368300"/>
            </a:xfrm>
            <a:prstGeom prst="rect">
              <a:avLst/>
            </a:prstGeom>
          </p:spPr>
        </p:pic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EC839AA-57A8-7242-9CC3-BF8FC1E6FF9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827575" y="3850587"/>
              <a:ext cx="0" cy="457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B39C85C-58CE-834B-B456-5A9F250F94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72178" y="3850587"/>
              <a:ext cx="0" cy="457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F5C2BEFD-C953-264A-8B7B-51E69BDC07B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18512" y="5252743"/>
            <a:ext cx="293869" cy="29386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43CB6DB-5FA8-AE43-B7A0-1732357830B4}"/>
              </a:ext>
            </a:extLst>
          </p:cNvPr>
          <p:cNvSpPr txBox="1"/>
          <p:nvPr userDrawn="1"/>
        </p:nvSpPr>
        <p:spPr>
          <a:xfrm>
            <a:off x="4972672" y="5215253"/>
            <a:ext cx="161419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i="0" dirty="0">
                <a:solidFill>
                  <a:srgbClr val="FCB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cires.org.au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7C6AF5D-B487-6D42-8D9C-56A977B49F87}"/>
              </a:ext>
            </a:extLst>
          </p:cNvPr>
          <p:cNvSpPr txBox="1"/>
          <p:nvPr userDrawn="1"/>
        </p:nvSpPr>
        <p:spPr>
          <a:xfrm>
            <a:off x="5134620" y="5734050"/>
            <a:ext cx="192081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b="1" i="0" dirty="0">
                <a:solidFill>
                  <a:srgbClr val="FCB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US" sz="8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CIRES</a:t>
            </a:r>
          </a:p>
        </p:txBody>
      </p:sp>
    </p:spTree>
    <p:extLst>
      <p:ext uri="{BB962C8B-B14F-4D97-AF65-F5344CB8AC3E}">
        <p14:creationId xmlns:p14="http://schemas.microsoft.com/office/powerpoint/2010/main" val="2236337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Section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4229F74-81D9-5440-9BEC-84E8E7AF83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201386-938E-4240-BE9A-D9B184D220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6882" y="4041775"/>
            <a:ext cx="6500558" cy="637097"/>
          </a:xfrm>
        </p:spPr>
        <p:txBody>
          <a:bodyPr wrap="square" anchor="t" anchorCtr="0">
            <a:spAutoFit/>
          </a:bodyPr>
          <a:lstStyle/>
          <a:p>
            <a:r>
              <a:rPr lang="en-GB" dirty="0"/>
              <a:t>Arial Bold 46pt white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CAA1F4-411B-5A4E-8C6B-0DC7FD2733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6882" y="3429000"/>
            <a:ext cx="8786813" cy="221599"/>
          </a:xfrm>
        </p:spPr>
        <p:txBody>
          <a:bodyPr>
            <a:spAutoFit/>
          </a:bodyPr>
          <a:lstStyle>
            <a:lvl1pPr>
              <a:defRPr cap="all" spc="100" baseline="0"/>
            </a:lvl1pPr>
          </a:lstStyle>
          <a:p>
            <a:pPr lvl="0"/>
            <a:r>
              <a:rPr lang="en-GB" dirty="0"/>
              <a:t>ARIAL BOLD 16PT Navy all caps extended 1pt</a:t>
            </a:r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A1A4CAA-392B-4B42-B21E-0553ED6FD99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414322" y="518160"/>
            <a:ext cx="4287837" cy="6858000"/>
          </a:xfrm>
        </p:spPr>
        <p:txBody>
          <a:bodyPr anchor="b" anchorCtr="0">
            <a:normAutofit/>
          </a:bodyPr>
          <a:lstStyle>
            <a:lvl1pPr algn="r">
              <a:defRPr sz="50000">
                <a:solidFill>
                  <a:schemeClr val="bg1">
                    <a:alpha val="10411"/>
                  </a:schemeClr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731455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Section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4229F74-81D9-5440-9BEC-84E8E7AF83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201386-938E-4240-BE9A-D9B184D220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6882" y="4041775"/>
            <a:ext cx="6500558" cy="637097"/>
          </a:xfrm>
        </p:spPr>
        <p:txBody>
          <a:bodyPr wrap="square" anchor="t" anchorCtr="0">
            <a:spAutoFit/>
          </a:bodyPr>
          <a:lstStyle/>
          <a:p>
            <a:r>
              <a:rPr lang="en-GB" dirty="0"/>
              <a:t>Arial Bold 46pt white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CAA1F4-411B-5A4E-8C6B-0DC7FD2733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6882" y="3429000"/>
            <a:ext cx="8786813" cy="221599"/>
          </a:xfrm>
        </p:spPr>
        <p:txBody>
          <a:bodyPr>
            <a:spAutoFit/>
          </a:bodyPr>
          <a:lstStyle>
            <a:lvl1pPr>
              <a:defRPr cap="all" spc="100" baseline="0">
                <a:solidFill>
                  <a:srgbClr val="FCB400"/>
                </a:solidFill>
              </a:defRPr>
            </a:lvl1pPr>
          </a:lstStyle>
          <a:p>
            <a:pPr lvl="0"/>
            <a:r>
              <a:rPr lang="en-GB" dirty="0"/>
              <a:t>ARIAL BOLD 16PT gold all caps extended 1pt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BA35CE-4B8D-EC46-B82E-1F2B17FB2B6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414322" y="518160"/>
            <a:ext cx="4287837" cy="6858000"/>
          </a:xfrm>
        </p:spPr>
        <p:txBody>
          <a:bodyPr anchor="b" anchorCtr="0">
            <a:normAutofit/>
          </a:bodyPr>
          <a:lstStyle>
            <a:lvl1pPr algn="r">
              <a:defRPr sz="50000">
                <a:solidFill>
                  <a:schemeClr val="bg1">
                    <a:alpha val="10411"/>
                  </a:schemeClr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514440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smal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E81B51C-56EE-B446-BD41-C5129590D1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9850" y="944562"/>
            <a:ext cx="4824413" cy="4132261"/>
          </a:xfrm>
        </p:spPr>
        <p:txBody>
          <a:bodyPr/>
          <a:lstStyle/>
          <a:p>
            <a:pPr lvl="0"/>
            <a:r>
              <a:rPr lang="en-GB" dirty="0"/>
              <a:t>Arial Regular 15pt navy (gold bullet)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F3B7769-55A3-AB48-BEC3-72F037BC505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960057" y="2865435"/>
            <a:ext cx="4812093" cy="2211387"/>
          </a:xfrm>
        </p:spPr>
        <p:txBody>
          <a:bodyPr>
            <a:normAutofit/>
          </a:bodyPr>
          <a:lstStyle>
            <a:lvl1pPr marL="7937" indent="0">
              <a:buNone/>
              <a:defRPr sz="2000" b="1">
                <a:solidFill>
                  <a:srgbClr val="FCB400"/>
                </a:solidFill>
              </a:defRPr>
            </a:lvl1pPr>
          </a:lstStyle>
          <a:p>
            <a:pPr lvl="0"/>
            <a:r>
              <a:rPr lang="en-GB" dirty="0"/>
              <a:t>Arial Bold 20pt, Gold</a:t>
            </a:r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94E14C86-E85A-6046-8DE4-8CE1866B95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6882" y="947485"/>
            <a:ext cx="4812093" cy="512448"/>
          </a:xfrm>
        </p:spPr>
        <p:txBody>
          <a:bodyPr wrap="square" anchor="t" anchorCtr="0">
            <a:spAutoFit/>
          </a:bodyPr>
          <a:lstStyle/>
          <a:p>
            <a:r>
              <a:rPr lang="en-GB" dirty="0"/>
              <a:t>Arial Bold 37pt navy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940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 larg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5116F5E-A0C5-5644-97C8-C91C028795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6882" y="944563"/>
            <a:ext cx="4815268" cy="512448"/>
          </a:xfrm>
        </p:spPr>
        <p:txBody>
          <a:bodyPr wrap="square" anchor="t" anchorCtr="0">
            <a:spAutoFit/>
          </a:bodyPr>
          <a:lstStyle>
            <a:lvl1pPr>
              <a:defRPr>
                <a:solidFill>
                  <a:srgbClr val="FCB400"/>
                </a:solidFill>
              </a:defRPr>
            </a:lvl1pPr>
          </a:lstStyle>
          <a:p>
            <a:r>
              <a:rPr lang="en-GB" dirty="0"/>
              <a:t>Arial Bold 37pt gold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2BD0ACA-32FE-E64C-804C-630F3D594C9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263" y="1700213"/>
            <a:ext cx="4814887" cy="3795712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pPr lvl="0"/>
            <a:r>
              <a:rPr lang="en-GB" dirty="0"/>
              <a:t>Arial Regular 22pt navy (gold bullet)</a:t>
            </a:r>
            <a:endParaRPr lang="en-US" dirty="0"/>
          </a:p>
        </p:txBody>
      </p:sp>
      <p:sp>
        <p:nvSpPr>
          <p:cNvPr id="12" name="Graphic 10">
            <a:extLst>
              <a:ext uri="{FF2B5EF4-FFF2-40B4-BE49-F238E27FC236}">
                <a16:creationId xmlns:a16="http://schemas.microsoft.com/office/drawing/2014/main" id="{04E6FC89-E5FC-5E40-9460-6C355A4B715C}"/>
              </a:ext>
            </a:extLst>
          </p:cNvPr>
          <p:cNvSpPr/>
          <p:nvPr userDrawn="1"/>
        </p:nvSpPr>
        <p:spPr>
          <a:xfrm rot="8707792">
            <a:off x="6629702" y="967761"/>
            <a:ext cx="4895349" cy="4784725"/>
          </a:xfrm>
          <a:custGeom>
            <a:avLst/>
            <a:gdLst>
              <a:gd name="connsiteX0" fmla="*/ 1792262 w 3528088"/>
              <a:gd name="connsiteY0" fmla="*/ 3503782 h 3503781"/>
              <a:gd name="connsiteX1" fmla="*/ 0 w 3528088"/>
              <a:gd name="connsiteY1" fmla="*/ 1841580 h 3503781"/>
              <a:gd name="connsiteX2" fmla="*/ 1792262 w 3528088"/>
              <a:gd name="connsiteY2" fmla="*/ 0 h 3503781"/>
              <a:gd name="connsiteX3" fmla="*/ 3528089 w 3528088"/>
              <a:gd name="connsiteY3" fmla="*/ 1771763 h 3503781"/>
              <a:gd name="connsiteX4" fmla="*/ 1792053 w 3528088"/>
              <a:gd name="connsiteY4" fmla="*/ 3503782 h 3503781"/>
              <a:gd name="connsiteX5" fmla="*/ 1792262 w 3528088"/>
              <a:gd name="connsiteY5" fmla="*/ 3503782 h 3503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28088" h="3503781">
                <a:moveTo>
                  <a:pt x="1792262" y="3503782"/>
                </a:moveTo>
                <a:cubicBezTo>
                  <a:pt x="833590" y="3503782"/>
                  <a:pt x="0" y="2798144"/>
                  <a:pt x="0" y="1841580"/>
                </a:cubicBezTo>
                <a:cubicBezTo>
                  <a:pt x="0" y="885007"/>
                  <a:pt x="833590" y="0"/>
                  <a:pt x="1792262" y="0"/>
                </a:cubicBezTo>
                <a:cubicBezTo>
                  <a:pt x="2835773" y="0"/>
                  <a:pt x="3528089" y="815189"/>
                  <a:pt x="3528089" y="1771763"/>
                </a:cubicBezTo>
                <a:cubicBezTo>
                  <a:pt x="3528089" y="2728327"/>
                  <a:pt x="2750725" y="3503782"/>
                  <a:pt x="1792053" y="3503782"/>
                </a:cubicBezTo>
                <a:lnTo>
                  <a:pt x="1792262" y="3503782"/>
                </a:lnTo>
                <a:close/>
              </a:path>
            </a:pathLst>
          </a:custGeom>
          <a:solidFill>
            <a:srgbClr val="FCB4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" name="Graphic 10">
            <a:extLst>
              <a:ext uri="{FF2B5EF4-FFF2-40B4-BE49-F238E27FC236}">
                <a16:creationId xmlns:a16="http://schemas.microsoft.com/office/drawing/2014/main" id="{E500DB44-13CC-404E-B0CB-1BBEB740D7E1}"/>
              </a:ext>
            </a:extLst>
          </p:cNvPr>
          <p:cNvSpPr/>
          <p:nvPr userDrawn="1"/>
        </p:nvSpPr>
        <p:spPr>
          <a:xfrm>
            <a:off x="6180991" y="1052139"/>
            <a:ext cx="4846189" cy="4848915"/>
          </a:xfrm>
          <a:custGeom>
            <a:avLst/>
            <a:gdLst>
              <a:gd name="connsiteX0" fmla="*/ 1792262 w 3528088"/>
              <a:gd name="connsiteY0" fmla="*/ 3503782 h 3503781"/>
              <a:gd name="connsiteX1" fmla="*/ 0 w 3528088"/>
              <a:gd name="connsiteY1" fmla="*/ 1841580 h 3503781"/>
              <a:gd name="connsiteX2" fmla="*/ 1792262 w 3528088"/>
              <a:gd name="connsiteY2" fmla="*/ 0 h 3503781"/>
              <a:gd name="connsiteX3" fmla="*/ 3528089 w 3528088"/>
              <a:gd name="connsiteY3" fmla="*/ 1771763 h 3503781"/>
              <a:gd name="connsiteX4" fmla="*/ 1792053 w 3528088"/>
              <a:gd name="connsiteY4" fmla="*/ 3503782 h 3503781"/>
              <a:gd name="connsiteX5" fmla="*/ 1792262 w 3528088"/>
              <a:gd name="connsiteY5" fmla="*/ 3503782 h 3503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28088" h="3503781">
                <a:moveTo>
                  <a:pt x="1792262" y="3503782"/>
                </a:moveTo>
                <a:cubicBezTo>
                  <a:pt x="833590" y="3503782"/>
                  <a:pt x="0" y="2798144"/>
                  <a:pt x="0" y="1841580"/>
                </a:cubicBezTo>
                <a:cubicBezTo>
                  <a:pt x="0" y="885007"/>
                  <a:pt x="833590" y="0"/>
                  <a:pt x="1792262" y="0"/>
                </a:cubicBezTo>
                <a:cubicBezTo>
                  <a:pt x="2835773" y="0"/>
                  <a:pt x="3528089" y="815189"/>
                  <a:pt x="3528089" y="1771763"/>
                </a:cubicBezTo>
                <a:cubicBezTo>
                  <a:pt x="3528089" y="2728327"/>
                  <a:pt x="2750725" y="3503782"/>
                  <a:pt x="1792053" y="3503782"/>
                </a:cubicBezTo>
                <a:lnTo>
                  <a:pt x="1792262" y="3503782"/>
                </a:lnTo>
                <a:close/>
              </a:path>
            </a:pathLst>
          </a:custGeom>
          <a:noFill/>
          <a:ln w="44450" cap="flat">
            <a:solidFill>
              <a:srgbClr val="000053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D3D89F3-90DC-3F41-895D-5294198F1DF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14611" y="1163627"/>
            <a:ext cx="4744230" cy="4711544"/>
          </a:xfrm>
          <a:custGeom>
            <a:avLst/>
            <a:gdLst>
              <a:gd name="connsiteX0" fmla="*/ 2409912 w 4744230"/>
              <a:gd name="connsiteY0" fmla="*/ 4711537 h 4711544"/>
              <a:gd name="connsiteX1" fmla="*/ 2410059 w 4744230"/>
              <a:gd name="connsiteY1" fmla="*/ 4711544 h 4711544"/>
              <a:gd name="connsiteX2" fmla="*/ 2409778 w 4744230"/>
              <a:gd name="connsiteY2" fmla="*/ 4711544 h 4711544"/>
              <a:gd name="connsiteX3" fmla="*/ 2410059 w 4744230"/>
              <a:gd name="connsiteY3" fmla="*/ 0 h 4711544"/>
              <a:gd name="connsiteX4" fmla="*/ 4744230 w 4744230"/>
              <a:gd name="connsiteY4" fmla="*/ 2382494 h 4711544"/>
              <a:gd name="connsiteX5" fmla="*/ 2648437 w 4744230"/>
              <a:gd name="connsiteY5" fmla="*/ 4699519 h 4711544"/>
              <a:gd name="connsiteX6" fmla="*/ 2409912 w 4744230"/>
              <a:gd name="connsiteY6" fmla="*/ 4711537 h 4711544"/>
              <a:gd name="connsiteX7" fmla="*/ 2170551 w 4744230"/>
              <a:gd name="connsiteY7" fmla="*/ 4700573 h 4711544"/>
              <a:gd name="connsiteX8" fmla="*/ 0 w 4744230"/>
              <a:gd name="connsiteY8" fmla="*/ 2476377 h 4711544"/>
              <a:gd name="connsiteX9" fmla="*/ 2410059 w 4744230"/>
              <a:gd name="connsiteY9" fmla="*/ 0 h 471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44230" h="4711544">
                <a:moveTo>
                  <a:pt x="2409912" y="4711537"/>
                </a:moveTo>
                <a:lnTo>
                  <a:pt x="2410059" y="4711544"/>
                </a:lnTo>
                <a:lnTo>
                  <a:pt x="2409778" y="4711544"/>
                </a:lnTo>
                <a:close/>
                <a:moveTo>
                  <a:pt x="2410059" y="0"/>
                </a:moveTo>
                <a:cubicBezTo>
                  <a:pt x="3813270" y="0"/>
                  <a:pt x="4744230" y="1096187"/>
                  <a:pt x="4744230" y="2382494"/>
                </a:cubicBezTo>
                <a:cubicBezTo>
                  <a:pt x="4744230" y="3588394"/>
                  <a:pt x="3825488" y="4580248"/>
                  <a:pt x="2648437" y="4699519"/>
                </a:cubicBezTo>
                <a:lnTo>
                  <a:pt x="2409912" y="4711537"/>
                </a:lnTo>
                <a:lnTo>
                  <a:pt x="2170551" y="4700573"/>
                </a:lnTo>
                <a:cubicBezTo>
                  <a:pt x="985193" y="4591617"/>
                  <a:pt x="0" y="3682277"/>
                  <a:pt x="0" y="2476377"/>
                </a:cubicBezTo>
                <a:cubicBezTo>
                  <a:pt x="0" y="1190071"/>
                  <a:pt x="1120931" y="0"/>
                  <a:pt x="241005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 dirty="0"/>
              <a:t>Click here to 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1325070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 and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94E14C86-E85A-6046-8DE4-8CE1866B95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6882" y="947485"/>
            <a:ext cx="10287381" cy="512448"/>
          </a:xfrm>
        </p:spPr>
        <p:txBody>
          <a:bodyPr wrap="square" anchor="t" anchorCtr="0">
            <a:spAutoFit/>
          </a:bodyPr>
          <a:lstStyle>
            <a:lvl1pPr>
              <a:defRPr>
                <a:solidFill>
                  <a:srgbClr val="FCB400"/>
                </a:solidFill>
              </a:defRPr>
            </a:lvl1pPr>
          </a:lstStyle>
          <a:p>
            <a:r>
              <a:rPr lang="en-GB" dirty="0"/>
              <a:t>Arial Bold 37pt gold</a:t>
            </a:r>
            <a:endParaRPr lang="en-US" dirty="0"/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CD8701CA-BB3B-6540-91ED-2255EBB6DD3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263" y="1700213"/>
            <a:ext cx="4814887" cy="3795712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pPr lvl="0"/>
            <a:r>
              <a:rPr lang="en-GB" dirty="0"/>
              <a:t>Arial Regular 22pt navy (gold bullet)</a:t>
            </a:r>
            <a:endParaRPr lang="en-US" dirty="0"/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05E4F960-8A8A-B14A-878B-B1B76F3EA99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30216" y="1700213"/>
            <a:ext cx="4814887" cy="3795712"/>
          </a:xfrm>
        </p:spPr>
        <p:txBody>
          <a:bodyPr>
            <a:normAutofit/>
          </a:bodyPr>
          <a:lstStyle>
            <a:lvl1pPr marL="454025" indent="-454025">
              <a:buFont typeface="+mj-lt"/>
              <a:buAutoNum type="arabicPeriod"/>
              <a:tabLst/>
              <a:defRPr sz="2200"/>
            </a:lvl1pPr>
          </a:lstStyle>
          <a:p>
            <a:pPr lvl="0"/>
            <a:r>
              <a:rPr lang="en-GB" dirty="0"/>
              <a:t>Arial Regular 22pt navy (gold number)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887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9BACE71-AB74-0743-A849-457F6B2452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5768" y="2262577"/>
            <a:ext cx="10299539" cy="2217970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94E14C86-E85A-6046-8DE4-8CE1866B95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6882" y="947485"/>
            <a:ext cx="10287381" cy="512448"/>
          </a:xfrm>
        </p:spPr>
        <p:txBody>
          <a:bodyPr wrap="square" anchor="t" anchorCtr="0">
            <a:spAutoFit/>
          </a:bodyPr>
          <a:lstStyle>
            <a:lvl1pPr>
              <a:defRPr>
                <a:solidFill>
                  <a:srgbClr val="000053"/>
                </a:solidFill>
              </a:defRPr>
            </a:lvl1pPr>
          </a:lstStyle>
          <a:p>
            <a:r>
              <a:rPr lang="en-GB" dirty="0"/>
              <a:t>Arial Bold 37pt navy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49D66C-417B-4C4D-BFC2-DCA810136E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5768" y="2611839"/>
            <a:ext cx="1504141" cy="15041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25B3CF-9B99-C34D-8F10-40FE45981D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46411" y="2611839"/>
            <a:ext cx="1504141" cy="15041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5F933D-5622-AB40-BF41-B1A0473BA8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49530" y="2611839"/>
            <a:ext cx="1504141" cy="15041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F360C8-5D5C-BF47-80CF-0251B84D57A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152649" y="2611839"/>
            <a:ext cx="1504141" cy="15041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514D5A-D623-C64E-B5B2-9DF88C87EF0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743291" y="2611839"/>
            <a:ext cx="1504141" cy="150414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D31B69-086A-FB47-8475-818CF90DAED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52365" y="4819977"/>
            <a:ext cx="1910946" cy="404813"/>
          </a:xfrm>
        </p:spPr>
        <p:txBody>
          <a:bodyPr>
            <a:noAutofit/>
          </a:bodyPr>
          <a:lstStyle>
            <a:lvl1pPr marL="7937" indent="0" algn="ctr">
              <a:buNone/>
              <a:defRPr sz="1400" b="1"/>
            </a:lvl1pPr>
            <a:lvl2pPr marL="0" indent="0">
              <a:buNone/>
              <a:defRPr sz="1300" b="1"/>
            </a:lvl2pPr>
            <a:lvl3pPr marL="0" indent="0">
              <a:buNone/>
              <a:defRPr sz="1300" b="1"/>
            </a:lvl3pPr>
            <a:lvl4pPr marL="1371600" indent="0">
              <a:buNone/>
              <a:defRPr sz="1300" b="1"/>
            </a:lvl4pPr>
            <a:lvl5pPr marL="1828800" indent="0">
              <a:buNone/>
              <a:defRPr sz="1300" b="1"/>
            </a:lvl5pPr>
          </a:lstStyle>
          <a:p>
            <a:pPr lvl="0"/>
            <a:r>
              <a:rPr lang="en-GB" dirty="0"/>
              <a:t>Arial Bold 14pt</a:t>
            </a:r>
            <a:br>
              <a:rPr lang="en-GB" dirty="0"/>
            </a:br>
            <a:r>
              <a:rPr lang="en-GB" dirty="0"/>
              <a:t>Navy Centred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3E64D119-9BEC-A946-BF63-4CB04FFADF1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949246" y="4819977"/>
            <a:ext cx="1910946" cy="404813"/>
          </a:xfrm>
        </p:spPr>
        <p:txBody>
          <a:bodyPr>
            <a:noAutofit/>
          </a:bodyPr>
          <a:lstStyle>
            <a:lvl1pPr marL="7937" indent="0" algn="ctr">
              <a:buNone/>
              <a:defRPr sz="1400" b="1"/>
            </a:lvl1pPr>
            <a:lvl2pPr marL="0" indent="0">
              <a:buNone/>
              <a:defRPr sz="1300" b="1"/>
            </a:lvl2pPr>
            <a:lvl3pPr marL="0" indent="0">
              <a:buNone/>
              <a:defRPr sz="1300" b="1"/>
            </a:lvl3pPr>
            <a:lvl4pPr marL="1371600" indent="0">
              <a:buNone/>
              <a:defRPr sz="1300" b="1"/>
            </a:lvl4pPr>
            <a:lvl5pPr marL="1828800" indent="0">
              <a:buNone/>
              <a:defRPr sz="1300" b="1"/>
            </a:lvl5pPr>
          </a:lstStyle>
          <a:p>
            <a:pPr lvl="0"/>
            <a:r>
              <a:rPr lang="en-GB" dirty="0"/>
              <a:t>Arial Bold 14pt</a:t>
            </a:r>
            <a:br>
              <a:rPr lang="en-GB" dirty="0"/>
            </a:br>
            <a:r>
              <a:rPr lang="en-GB" dirty="0"/>
              <a:t>Navy Centred</a:t>
            </a:r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1CF4D88-2334-8C4C-B7AC-E1EA4C609CF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140527" y="4819977"/>
            <a:ext cx="1910946" cy="404813"/>
          </a:xfrm>
        </p:spPr>
        <p:txBody>
          <a:bodyPr>
            <a:noAutofit/>
          </a:bodyPr>
          <a:lstStyle>
            <a:lvl1pPr marL="7937" indent="0" algn="ctr">
              <a:buNone/>
              <a:defRPr sz="1400" b="1"/>
            </a:lvl1pPr>
            <a:lvl2pPr marL="0" indent="0">
              <a:buNone/>
              <a:defRPr sz="1300" b="1"/>
            </a:lvl2pPr>
            <a:lvl3pPr marL="0" indent="0">
              <a:buNone/>
              <a:defRPr sz="1300" b="1"/>
            </a:lvl3pPr>
            <a:lvl4pPr marL="1371600" indent="0">
              <a:buNone/>
              <a:defRPr sz="1300" b="1"/>
            </a:lvl4pPr>
            <a:lvl5pPr marL="1828800" indent="0">
              <a:buNone/>
              <a:defRPr sz="1300" b="1"/>
            </a:lvl5pPr>
          </a:lstStyle>
          <a:p>
            <a:pPr lvl="0"/>
            <a:r>
              <a:rPr lang="en-GB" dirty="0"/>
              <a:t>Arial Bold 14pt</a:t>
            </a:r>
            <a:br>
              <a:rPr lang="en-GB" dirty="0"/>
            </a:br>
            <a:r>
              <a:rPr lang="en-GB" dirty="0"/>
              <a:t>Navy Centred</a:t>
            </a:r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71FB9CDD-DADF-A541-B888-CD8E741E60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343008" y="4819977"/>
            <a:ext cx="1910946" cy="404813"/>
          </a:xfrm>
        </p:spPr>
        <p:txBody>
          <a:bodyPr>
            <a:noAutofit/>
          </a:bodyPr>
          <a:lstStyle>
            <a:lvl1pPr marL="7937" indent="0" algn="ctr">
              <a:buNone/>
              <a:defRPr sz="1400" b="1"/>
            </a:lvl1pPr>
            <a:lvl2pPr marL="0" indent="0">
              <a:buNone/>
              <a:defRPr sz="1300" b="1"/>
            </a:lvl2pPr>
            <a:lvl3pPr marL="0" indent="0">
              <a:buNone/>
              <a:defRPr sz="1300" b="1"/>
            </a:lvl3pPr>
            <a:lvl4pPr marL="1371600" indent="0">
              <a:buNone/>
              <a:defRPr sz="1300" b="1"/>
            </a:lvl4pPr>
            <a:lvl5pPr marL="1828800" indent="0">
              <a:buNone/>
              <a:defRPr sz="1300" b="1"/>
            </a:lvl5pPr>
          </a:lstStyle>
          <a:p>
            <a:pPr lvl="0"/>
            <a:r>
              <a:rPr lang="en-GB" dirty="0"/>
              <a:t>Arial Bold 14pt</a:t>
            </a:r>
            <a:br>
              <a:rPr lang="en-GB" dirty="0"/>
            </a:br>
            <a:r>
              <a:rPr lang="en-GB" dirty="0"/>
              <a:t>Navy Centred</a:t>
            </a:r>
            <a:endParaRPr lang="en-US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13F94F67-D697-C24E-80DE-844D30C325B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545489" y="4819977"/>
            <a:ext cx="1910946" cy="404813"/>
          </a:xfrm>
        </p:spPr>
        <p:txBody>
          <a:bodyPr>
            <a:noAutofit/>
          </a:bodyPr>
          <a:lstStyle>
            <a:lvl1pPr marL="7937" indent="0" algn="ctr">
              <a:buNone/>
              <a:defRPr sz="1400" b="1"/>
            </a:lvl1pPr>
            <a:lvl2pPr marL="0" indent="0">
              <a:buNone/>
              <a:defRPr sz="1300" b="1"/>
            </a:lvl2pPr>
            <a:lvl3pPr marL="0" indent="0">
              <a:buNone/>
              <a:defRPr sz="1300" b="1"/>
            </a:lvl3pPr>
            <a:lvl4pPr marL="1371600" indent="0">
              <a:buNone/>
              <a:defRPr sz="1300" b="1"/>
            </a:lvl4pPr>
            <a:lvl5pPr marL="1828800" indent="0">
              <a:buNone/>
              <a:defRPr sz="1300" b="1"/>
            </a:lvl5pPr>
          </a:lstStyle>
          <a:p>
            <a:pPr lvl="0"/>
            <a:r>
              <a:rPr lang="en-GB" dirty="0"/>
              <a:t>Arial Bold 14pt</a:t>
            </a:r>
            <a:br>
              <a:rPr lang="en-GB" dirty="0"/>
            </a:br>
            <a:r>
              <a:rPr lang="en-GB" dirty="0"/>
              <a:t>Navy Centred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647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smal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E81B51C-56EE-B446-BD41-C5129590D1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9850" y="944562"/>
            <a:ext cx="4824413" cy="4132261"/>
          </a:xfrm>
        </p:spPr>
        <p:txBody>
          <a:bodyPr/>
          <a:lstStyle/>
          <a:p>
            <a:pPr lvl="0"/>
            <a:r>
              <a:rPr lang="en-GB" dirty="0"/>
              <a:t>Arial Regular 15pt white (gold bullet)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F3B7769-55A3-AB48-BEC3-72F037BC505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960057" y="2865435"/>
            <a:ext cx="4812093" cy="2211387"/>
          </a:xfrm>
        </p:spPr>
        <p:txBody>
          <a:bodyPr>
            <a:normAutofit/>
          </a:bodyPr>
          <a:lstStyle>
            <a:lvl1pPr marL="7937" indent="0">
              <a:buNone/>
              <a:defRPr sz="2000" b="1">
                <a:solidFill>
                  <a:srgbClr val="FCB400"/>
                </a:solidFill>
              </a:defRPr>
            </a:lvl1pPr>
          </a:lstStyle>
          <a:p>
            <a:pPr lvl="0"/>
            <a:r>
              <a:rPr lang="en-GB" dirty="0"/>
              <a:t>Arial Bold 20pt, Gold</a:t>
            </a:r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94E14C86-E85A-6046-8DE4-8CE1866B95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6882" y="947485"/>
            <a:ext cx="4812093" cy="512448"/>
          </a:xfrm>
        </p:spPr>
        <p:txBody>
          <a:bodyPr wrap="square" anchor="t" anchorCtr="0">
            <a:spAutoFit/>
          </a:bodyPr>
          <a:lstStyle/>
          <a:p>
            <a:r>
              <a:rPr lang="en-GB" dirty="0"/>
              <a:t>Arial Bold 37pt white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833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954CDA-5D56-7F47-8093-748C5C40FB7F}"/>
              </a:ext>
            </a:extLst>
          </p:cNvPr>
          <p:cNvSpPr/>
          <p:nvPr userDrawn="1"/>
        </p:nvSpPr>
        <p:spPr>
          <a:xfrm>
            <a:off x="0" y="0"/>
            <a:ext cx="12301979" cy="6858000"/>
          </a:xfrm>
          <a:prstGeom prst="rect">
            <a:avLst/>
          </a:prstGeom>
          <a:solidFill>
            <a:srgbClr val="0000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B22A12-8124-A447-A2D7-4AC0761DB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882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31801A-BB39-8347-B985-1763A826D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6882" y="2055813"/>
            <a:ext cx="10515600" cy="32417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7479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5425" indent="-217488" algn="l" defTabSz="914400" rtl="0" eaLnBrk="1" latinLnBrk="0" hangingPunct="1">
        <a:lnSpc>
          <a:spcPct val="90000"/>
        </a:lnSpc>
        <a:spcBef>
          <a:spcPts val="1000"/>
        </a:spcBef>
        <a:buClr>
          <a:srgbClr val="FCB400"/>
        </a:buClr>
        <a:buFont typeface="Arial" panose="020B0604020202020204" pitchFamily="34" charset="0"/>
        <a:buChar char="•"/>
        <a:tabLst/>
        <a:defRPr sz="1500" b="0" kern="1200">
          <a:solidFill>
            <a:schemeClr val="bg1"/>
          </a:solidFill>
          <a:latin typeface="+mn-lt"/>
          <a:ea typeface="+mn-ea"/>
          <a:cs typeface="+mn-cs"/>
        </a:defRPr>
      </a:lvl1pPr>
      <a:lvl2pPr marL="261938" indent="-261938" algn="l" defTabSz="914400" rtl="0" eaLnBrk="1" latinLnBrk="0" hangingPunct="1">
        <a:lnSpc>
          <a:spcPct val="90000"/>
        </a:lnSpc>
        <a:spcBef>
          <a:spcPts val="500"/>
        </a:spcBef>
        <a:buClr>
          <a:srgbClr val="FCB400"/>
        </a:buClr>
        <a:buFont typeface="Arial" panose="020B0604020202020204" pitchFamily="34" charset="0"/>
        <a:buChar char="•"/>
        <a:tabLst/>
        <a:defRPr sz="2200" kern="1200">
          <a:solidFill>
            <a:schemeClr val="bg1"/>
          </a:solidFill>
          <a:latin typeface="+mn-lt"/>
          <a:ea typeface="+mn-ea"/>
          <a:cs typeface="+mn-cs"/>
        </a:defRPr>
      </a:lvl2pPr>
      <a:lvl3pPr marL="261938" indent="-261938" algn="l" defTabSz="914400" rtl="0" eaLnBrk="1" latinLnBrk="0" hangingPunct="1">
        <a:lnSpc>
          <a:spcPct val="90000"/>
        </a:lnSpc>
        <a:spcBef>
          <a:spcPts val="500"/>
        </a:spcBef>
        <a:buClr>
          <a:srgbClr val="FCB400"/>
        </a:buClr>
        <a:buFont typeface="Arial" panose="020B0604020202020204" pitchFamily="34" charset="0"/>
        <a:buChar char="•"/>
        <a:tabLst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97">
          <p15:clr>
            <a:srgbClr val="F26B43"/>
          </p15:clr>
        </p15:guide>
        <p15:guide id="2" pos="7083">
          <p15:clr>
            <a:srgbClr val="F26B43"/>
          </p15:clr>
        </p15:guide>
        <p15:guide id="3" pos="3840">
          <p15:clr>
            <a:srgbClr val="F26B43"/>
          </p15:clr>
        </p15:guide>
        <p15:guide id="4" pos="3636">
          <p15:clr>
            <a:srgbClr val="F26B43"/>
          </p15:clr>
        </p15:guide>
        <p15:guide id="5" pos="4044">
          <p15:clr>
            <a:srgbClr val="F26B43"/>
          </p15:clr>
        </p15:guide>
        <p15:guide id="6" orient="horz" pos="595">
          <p15:clr>
            <a:srgbClr val="F26B43"/>
          </p15:clr>
        </p15:guide>
        <p15:guide id="7" orient="horz" pos="3725">
          <p15:clr>
            <a:srgbClr val="F26B43"/>
          </p15:clr>
        </p15:guide>
        <p15:guide id="8" orient="horz" pos="3997">
          <p15:clr>
            <a:srgbClr val="F26B43"/>
          </p15:clr>
        </p15:guide>
        <p15:guide id="9" pos="1617" userDrawn="1">
          <p15:clr>
            <a:srgbClr val="C35EA4"/>
          </p15:clr>
        </p15:guide>
        <p15:guide id="10" pos="4588" userDrawn="1">
          <p15:clr>
            <a:srgbClr val="C35EA4"/>
          </p15:clr>
        </p15:guide>
        <p15:guide id="11" orient="horz" pos="2001" userDrawn="1">
          <p15:clr>
            <a:srgbClr val="C35EA4"/>
          </p15:clr>
        </p15:guide>
        <p15:guide id="12" orient="horz" pos="3498" userDrawn="1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954CDA-5D56-7F47-8093-748C5C40FB7F}"/>
              </a:ext>
            </a:extLst>
          </p:cNvPr>
          <p:cNvSpPr/>
          <p:nvPr userDrawn="1"/>
        </p:nvSpPr>
        <p:spPr>
          <a:xfrm>
            <a:off x="0" y="0"/>
            <a:ext cx="12301979" cy="6858000"/>
          </a:xfrm>
          <a:prstGeom prst="rect">
            <a:avLst/>
          </a:prstGeom>
          <a:solidFill>
            <a:srgbClr val="0000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B22A12-8124-A447-A2D7-4AC0761DB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882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31801A-BB39-8347-B985-1763A826D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6882" y="2055813"/>
            <a:ext cx="10515600" cy="32417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6256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5425" indent="-217488" algn="l" defTabSz="914400" rtl="0" eaLnBrk="1" latinLnBrk="0" hangingPunct="1">
        <a:lnSpc>
          <a:spcPct val="90000"/>
        </a:lnSpc>
        <a:spcBef>
          <a:spcPts val="1000"/>
        </a:spcBef>
        <a:buClr>
          <a:srgbClr val="FCB400"/>
        </a:buClr>
        <a:buFont typeface="Arial" panose="020B0604020202020204" pitchFamily="34" charset="0"/>
        <a:buChar char="•"/>
        <a:tabLst/>
        <a:defRPr sz="1500" b="0" kern="1200">
          <a:solidFill>
            <a:schemeClr val="bg1"/>
          </a:solidFill>
          <a:latin typeface="+mn-lt"/>
          <a:ea typeface="+mn-ea"/>
          <a:cs typeface="+mn-cs"/>
        </a:defRPr>
      </a:lvl1pPr>
      <a:lvl2pPr marL="261938" indent="-261938" algn="l" defTabSz="914400" rtl="0" eaLnBrk="1" latinLnBrk="0" hangingPunct="1">
        <a:lnSpc>
          <a:spcPct val="90000"/>
        </a:lnSpc>
        <a:spcBef>
          <a:spcPts val="500"/>
        </a:spcBef>
        <a:buClr>
          <a:srgbClr val="FCB400"/>
        </a:buClr>
        <a:buFont typeface="Arial" panose="020B0604020202020204" pitchFamily="34" charset="0"/>
        <a:buChar char="•"/>
        <a:tabLst/>
        <a:defRPr sz="2200" kern="1200">
          <a:solidFill>
            <a:schemeClr val="bg1"/>
          </a:solidFill>
          <a:latin typeface="+mn-lt"/>
          <a:ea typeface="+mn-ea"/>
          <a:cs typeface="+mn-cs"/>
        </a:defRPr>
      </a:lvl2pPr>
      <a:lvl3pPr marL="261938" indent="-261938" algn="l" defTabSz="914400" rtl="0" eaLnBrk="1" latinLnBrk="0" hangingPunct="1">
        <a:lnSpc>
          <a:spcPct val="90000"/>
        </a:lnSpc>
        <a:spcBef>
          <a:spcPts val="500"/>
        </a:spcBef>
        <a:buClr>
          <a:srgbClr val="FCB400"/>
        </a:buClr>
        <a:buFont typeface="Arial" panose="020B0604020202020204" pitchFamily="34" charset="0"/>
        <a:buChar char="•"/>
        <a:tabLst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840">
          <p15:clr>
            <a:srgbClr val="F26B43"/>
          </p15:clr>
        </p15:guide>
        <p15:guide id="4" pos="2434" userDrawn="1">
          <p15:clr>
            <a:srgbClr val="F26B43"/>
          </p15:clr>
        </p15:guide>
        <p15:guide id="5" pos="5246" userDrawn="1">
          <p15:clr>
            <a:srgbClr val="F26B43"/>
          </p15:clr>
        </p15:guide>
        <p15:guide id="6" orient="horz" pos="1638" userDrawn="1">
          <p15:clr>
            <a:srgbClr val="F26B43"/>
          </p15:clr>
        </p15:guide>
        <p15:guide id="7" orient="horz" pos="3680" userDrawn="1">
          <p15:clr>
            <a:srgbClr val="F26B43"/>
          </p15:clr>
        </p15:guide>
        <p15:guide id="13" orient="horz" pos="2047" userDrawn="1">
          <p15:clr>
            <a:srgbClr val="F26B43"/>
          </p15:clr>
        </p15:guide>
        <p15:guide id="14" orient="horz" pos="3612" userDrawn="1">
          <p15:clr>
            <a:srgbClr val="F26B43"/>
          </p15:clr>
        </p15:guide>
        <p15:guide id="15" orient="horz" pos="3453" userDrawn="1">
          <p15:clr>
            <a:srgbClr val="F26B43"/>
          </p15:clr>
        </p15:guide>
        <p15:guide id="16" orient="horz" pos="3339" userDrawn="1">
          <p15:clr>
            <a:srgbClr val="F26B43"/>
          </p15:clr>
        </p15:guide>
        <p15:guide id="17" pos="3137" userDrawn="1">
          <p15:clr>
            <a:srgbClr val="FDE53C"/>
          </p15:clr>
        </p15:guide>
        <p15:guide id="18" pos="4543" userDrawn="1">
          <p15:clr>
            <a:srgbClr val="FDE53C"/>
          </p15:clr>
        </p15:guide>
        <p15:guide id="19" pos="2094" userDrawn="1">
          <p15:clr>
            <a:srgbClr val="FDE53C"/>
          </p15:clr>
        </p15:guide>
        <p15:guide id="20" pos="5586" userDrawn="1">
          <p15:clr>
            <a:srgbClr val="FDE53C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37C02CB0-4722-4145-885A-812FE312B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882" y="882239"/>
            <a:ext cx="10515600" cy="637097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D9F3422C-FD64-1946-B7B7-FA4398266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6882" y="1951854"/>
            <a:ext cx="10515600" cy="32417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9219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1" kern="1200" spc="40" baseline="0">
          <a:solidFill>
            <a:srgbClr val="00005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597" userDrawn="1">
          <p15:clr>
            <a:srgbClr val="F26B43"/>
          </p15:clr>
        </p15:guide>
        <p15:guide id="3" pos="7083" userDrawn="1">
          <p15:clr>
            <a:srgbClr val="F26B43"/>
          </p15:clr>
        </p15:guide>
        <p15:guide id="4" pos="3636" userDrawn="1">
          <p15:clr>
            <a:srgbClr val="F26B43"/>
          </p15:clr>
        </p15:guide>
        <p15:guide id="5" pos="4044" userDrawn="1">
          <p15:clr>
            <a:srgbClr val="F26B43"/>
          </p15:clr>
        </p15:guide>
        <p15:guide id="6" orient="horz" pos="2273" userDrawn="1">
          <p15:clr>
            <a:srgbClr val="F26B43"/>
          </p15:clr>
        </p15:guide>
        <p15:guide id="7" orient="horz" pos="2546" userDrawn="1">
          <p15:clr>
            <a:srgbClr val="F26B43"/>
          </p15:clr>
        </p15:guide>
        <p15:guide id="8" pos="5949" userDrawn="1">
          <p15:clr>
            <a:srgbClr val="C35EA4"/>
          </p15:clr>
        </p15:guide>
        <p15:guide id="9" orient="horz" pos="913" userDrawn="1">
          <p15:clr>
            <a:srgbClr val="C35EA4"/>
          </p15:clr>
        </p15:guide>
        <p15:guide id="10" orient="horz" pos="3770" userDrawn="1">
          <p15:clr>
            <a:srgbClr val="C35E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B22A12-8124-A447-A2D7-4AC0761DB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882" y="954108"/>
            <a:ext cx="10515600" cy="51244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31801A-BB39-8347-B985-1763A826D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6882" y="2055813"/>
            <a:ext cx="10515600" cy="32417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9FFF4-7A30-8443-997A-57FE1D4F28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90F38-1BBF-1543-96CE-CEC01FCF8610}" type="datetimeFigureOut">
              <a:rPr lang="en-US" smtClean="0"/>
              <a:t>8/2/2023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BF42-1B7A-664C-AC3F-CD6E20CBD3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634A6-4BEF-DE49-B230-766348A07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B5CD3-ED8F-3746-B270-E884BCD0E36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D98DE26-42D1-4B4F-AA85-2D4F440A62F3}"/>
              </a:ext>
            </a:extLst>
          </p:cNvPr>
          <p:cNvSpPr txBox="1">
            <a:spLocks/>
          </p:cNvSpPr>
          <p:nvPr userDrawn="1"/>
        </p:nvSpPr>
        <p:spPr>
          <a:xfrm>
            <a:off x="1531707" y="6056069"/>
            <a:ext cx="5010807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00005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b="1" spc="19" dirty="0">
                <a:solidFill>
                  <a:srgbClr val="000053"/>
                </a:solidFill>
              </a:rPr>
              <a:t>CREATING VALUE WITH INFORMATION RESILIENCE</a:t>
            </a:r>
            <a:r>
              <a:rPr lang="en-AU" b="1" spc="19" dirty="0">
                <a:solidFill>
                  <a:schemeClr val="bg1"/>
                </a:solidFill>
              </a:rPr>
              <a:t> </a:t>
            </a:r>
            <a:r>
              <a:rPr lang="en-AU" b="1" dirty="0">
                <a:solidFill>
                  <a:srgbClr val="FCB400"/>
                </a:solidFill>
              </a:rPr>
              <a:t>|  </a:t>
            </a:r>
            <a:r>
              <a:rPr lang="en-US" dirty="0">
                <a:solidFill>
                  <a:srgbClr val="FCB400"/>
                </a:solidFill>
              </a:rPr>
              <a:t>P</a:t>
            </a:r>
            <a:fld id="{9F0B5CD3-ED8F-3746-B270-E884BCD0E36E}" type="slidenum">
              <a:rPr lang="en-US" smtClean="0">
                <a:solidFill>
                  <a:srgbClr val="FCB400"/>
                </a:solidFill>
              </a:rPr>
              <a:pPr/>
              <a:t>‹#›</a:t>
            </a:fld>
            <a:endParaRPr lang="en-US" dirty="0">
              <a:solidFill>
                <a:srgbClr val="FCB4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7864CC-5DC0-594A-8415-08BA6565E6F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9348559" y="5910507"/>
            <a:ext cx="1873705" cy="4218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509097-F70F-074C-8024-7D2C954D69E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47737" y="5963619"/>
            <a:ext cx="443123" cy="32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38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700" b="1" kern="1200">
          <a:solidFill>
            <a:srgbClr val="000053"/>
          </a:solidFill>
          <a:latin typeface="+mj-lt"/>
          <a:ea typeface="+mj-ea"/>
          <a:cs typeface="+mj-cs"/>
        </a:defRPr>
      </a:lvl1pPr>
    </p:titleStyle>
    <p:bodyStyle>
      <a:lvl1pPr marL="225425" indent="-217488" algn="l" defTabSz="914400" rtl="0" eaLnBrk="1" latinLnBrk="0" hangingPunct="1">
        <a:lnSpc>
          <a:spcPct val="90000"/>
        </a:lnSpc>
        <a:spcBef>
          <a:spcPts val="1000"/>
        </a:spcBef>
        <a:buClr>
          <a:srgbClr val="FCB400"/>
        </a:buClr>
        <a:buFont typeface="Arial" panose="020B0604020202020204" pitchFamily="34" charset="0"/>
        <a:buChar char="•"/>
        <a:tabLst/>
        <a:defRPr sz="1500" b="0" kern="1200">
          <a:solidFill>
            <a:srgbClr val="000053"/>
          </a:solidFill>
          <a:latin typeface="+mn-lt"/>
          <a:ea typeface="+mn-ea"/>
          <a:cs typeface="+mn-cs"/>
        </a:defRPr>
      </a:lvl1pPr>
      <a:lvl2pPr marL="261938" indent="-261938" algn="l" defTabSz="914400" rtl="0" eaLnBrk="1" latinLnBrk="0" hangingPunct="1">
        <a:lnSpc>
          <a:spcPct val="90000"/>
        </a:lnSpc>
        <a:spcBef>
          <a:spcPts val="500"/>
        </a:spcBef>
        <a:buClr>
          <a:srgbClr val="FCB400"/>
        </a:buClr>
        <a:buFont typeface="Arial" panose="020B0604020202020204" pitchFamily="34" charset="0"/>
        <a:buChar char="•"/>
        <a:tabLst/>
        <a:defRPr sz="2200" kern="1200">
          <a:solidFill>
            <a:schemeClr val="bg1"/>
          </a:solidFill>
          <a:latin typeface="+mn-lt"/>
          <a:ea typeface="+mn-ea"/>
          <a:cs typeface="+mn-cs"/>
        </a:defRPr>
      </a:lvl2pPr>
      <a:lvl3pPr marL="261938" indent="-261938" algn="l" defTabSz="914400" rtl="0" eaLnBrk="1" latinLnBrk="0" hangingPunct="1">
        <a:lnSpc>
          <a:spcPct val="90000"/>
        </a:lnSpc>
        <a:spcBef>
          <a:spcPts val="500"/>
        </a:spcBef>
        <a:buClr>
          <a:srgbClr val="FCB400"/>
        </a:buClr>
        <a:buFont typeface="Arial" panose="020B0604020202020204" pitchFamily="34" charset="0"/>
        <a:buChar char="•"/>
        <a:tabLst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97">
          <p15:clr>
            <a:srgbClr val="F26B43"/>
          </p15:clr>
        </p15:guide>
        <p15:guide id="2" pos="7083">
          <p15:clr>
            <a:srgbClr val="F26B43"/>
          </p15:clr>
        </p15:guide>
        <p15:guide id="3" pos="3840">
          <p15:clr>
            <a:srgbClr val="F26B43"/>
          </p15:clr>
        </p15:guide>
        <p15:guide id="4" pos="3636">
          <p15:clr>
            <a:srgbClr val="F26B43"/>
          </p15:clr>
        </p15:guide>
        <p15:guide id="5" pos="4044">
          <p15:clr>
            <a:srgbClr val="F26B43"/>
          </p15:clr>
        </p15:guide>
        <p15:guide id="6" orient="horz" pos="595">
          <p15:clr>
            <a:srgbClr val="F26B43"/>
          </p15:clr>
        </p15:guide>
        <p15:guide id="7" orient="horz" pos="3725">
          <p15:clr>
            <a:srgbClr val="F26B43"/>
          </p15:clr>
        </p15:guide>
        <p15:guide id="8" orient="horz" pos="3997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954CDA-5D56-7F47-8093-748C5C40FB7F}"/>
              </a:ext>
            </a:extLst>
          </p:cNvPr>
          <p:cNvSpPr/>
          <p:nvPr userDrawn="1"/>
        </p:nvSpPr>
        <p:spPr>
          <a:xfrm>
            <a:off x="0" y="0"/>
            <a:ext cx="12301979" cy="6858000"/>
          </a:xfrm>
          <a:prstGeom prst="rect">
            <a:avLst/>
          </a:prstGeom>
          <a:solidFill>
            <a:srgbClr val="0000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B22A12-8124-A447-A2D7-4AC0761DB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882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31801A-BB39-8347-B985-1763A826D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6882" y="2055813"/>
            <a:ext cx="10515600" cy="32417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9FFF4-7A30-8443-997A-57FE1D4F28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90F38-1BBF-1543-96CE-CEC01FCF8610}" type="datetimeFigureOut">
              <a:rPr lang="en-US" smtClean="0"/>
              <a:t>8/2/2023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BF42-1B7A-664C-AC3F-CD6E20CBD3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634A6-4BEF-DE49-B230-766348A07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B5CD3-ED8F-3746-B270-E884BCD0E36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D98DE26-42D1-4B4F-AA85-2D4F440A62F3}"/>
              </a:ext>
            </a:extLst>
          </p:cNvPr>
          <p:cNvSpPr txBox="1">
            <a:spLocks/>
          </p:cNvSpPr>
          <p:nvPr userDrawn="1"/>
        </p:nvSpPr>
        <p:spPr>
          <a:xfrm>
            <a:off x="1531707" y="6056069"/>
            <a:ext cx="5010807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00005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b="1" spc="19" dirty="0">
                <a:solidFill>
                  <a:schemeClr val="bg1"/>
                </a:solidFill>
              </a:rPr>
              <a:t>CREATING VALUE WITH INFORMATION RESILIENCE </a:t>
            </a:r>
            <a:r>
              <a:rPr lang="en-AU" b="1" dirty="0">
                <a:solidFill>
                  <a:schemeClr val="bg1"/>
                </a:solidFill>
              </a:rPr>
              <a:t>|  </a:t>
            </a:r>
            <a:r>
              <a:rPr lang="en-US" dirty="0">
                <a:solidFill>
                  <a:srgbClr val="FCB400"/>
                </a:solidFill>
              </a:rPr>
              <a:t>P</a:t>
            </a:r>
            <a:fld id="{9F0B5CD3-ED8F-3746-B270-E884BCD0E36E}" type="slidenum">
              <a:rPr lang="en-US" smtClean="0">
                <a:solidFill>
                  <a:srgbClr val="FCB400"/>
                </a:solidFill>
              </a:rPr>
              <a:pPr/>
              <a:t>‹#›</a:t>
            </a:fld>
            <a:endParaRPr lang="en-US" dirty="0">
              <a:solidFill>
                <a:srgbClr val="FCB4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7864CC-5DC0-594A-8415-08BA6565E6F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9326562" y="5910507"/>
            <a:ext cx="1917700" cy="4218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509097-F70F-074C-8024-7D2C954D69E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47737" y="5963619"/>
            <a:ext cx="443123" cy="32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886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7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5425" indent="-217488" algn="l" defTabSz="914400" rtl="0" eaLnBrk="1" latinLnBrk="0" hangingPunct="1">
        <a:lnSpc>
          <a:spcPct val="90000"/>
        </a:lnSpc>
        <a:spcBef>
          <a:spcPts val="1000"/>
        </a:spcBef>
        <a:buClr>
          <a:srgbClr val="FCB400"/>
        </a:buClr>
        <a:buFont typeface="Arial" panose="020B0604020202020204" pitchFamily="34" charset="0"/>
        <a:buChar char="•"/>
        <a:tabLst/>
        <a:defRPr sz="1500" b="0" kern="1200">
          <a:solidFill>
            <a:schemeClr val="bg1"/>
          </a:solidFill>
          <a:latin typeface="+mn-lt"/>
          <a:ea typeface="+mn-ea"/>
          <a:cs typeface="+mn-cs"/>
        </a:defRPr>
      </a:lvl1pPr>
      <a:lvl2pPr marL="261938" indent="-261938" algn="l" defTabSz="914400" rtl="0" eaLnBrk="1" latinLnBrk="0" hangingPunct="1">
        <a:lnSpc>
          <a:spcPct val="90000"/>
        </a:lnSpc>
        <a:spcBef>
          <a:spcPts val="500"/>
        </a:spcBef>
        <a:buClr>
          <a:srgbClr val="FCB400"/>
        </a:buClr>
        <a:buFont typeface="Arial" panose="020B0604020202020204" pitchFamily="34" charset="0"/>
        <a:buChar char="•"/>
        <a:tabLst/>
        <a:defRPr sz="2200" kern="1200">
          <a:solidFill>
            <a:schemeClr val="bg1"/>
          </a:solidFill>
          <a:latin typeface="+mn-lt"/>
          <a:ea typeface="+mn-ea"/>
          <a:cs typeface="+mn-cs"/>
        </a:defRPr>
      </a:lvl2pPr>
      <a:lvl3pPr marL="261938" indent="-261938" algn="l" defTabSz="914400" rtl="0" eaLnBrk="1" latinLnBrk="0" hangingPunct="1">
        <a:lnSpc>
          <a:spcPct val="90000"/>
        </a:lnSpc>
        <a:spcBef>
          <a:spcPts val="500"/>
        </a:spcBef>
        <a:buClr>
          <a:srgbClr val="FCB400"/>
        </a:buClr>
        <a:buFont typeface="Arial" panose="020B0604020202020204" pitchFamily="34" charset="0"/>
        <a:buChar char="•"/>
        <a:tabLst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97">
          <p15:clr>
            <a:srgbClr val="F26B43"/>
          </p15:clr>
        </p15:guide>
        <p15:guide id="2" pos="7083">
          <p15:clr>
            <a:srgbClr val="F26B43"/>
          </p15:clr>
        </p15:guide>
        <p15:guide id="3" pos="3840">
          <p15:clr>
            <a:srgbClr val="F26B43"/>
          </p15:clr>
        </p15:guide>
        <p15:guide id="4" pos="3636">
          <p15:clr>
            <a:srgbClr val="F26B43"/>
          </p15:clr>
        </p15:guide>
        <p15:guide id="5" pos="4044">
          <p15:clr>
            <a:srgbClr val="F26B43"/>
          </p15:clr>
        </p15:guide>
        <p15:guide id="6" orient="horz" pos="595">
          <p15:clr>
            <a:srgbClr val="F26B43"/>
          </p15:clr>
        </p15:guide>
        <p15:guide id="7" orient="horz" pos="3725">
          <p15:clr>
            <a:srgbClr val="F26B43"/>
          </p15:clr>
        </p15:guide>
        <p15:guide id="8" orient="horz" pos="399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96EF0-3DAC-6E43-BB37-C01F75595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6" y="3015253"/>
            <a:ext cx="5629898" cy="739234"/>
          </a:xfrm>
        </p:spPr>
        <p:txBody>
          <a:bodyPr/>
          <a:lstStyle/>
          <a:p>
            <a:r>
              <a:rPr lang="en-US" dirty="0"/>
              <a:t>Dataset Distillation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677FCBF-7501-EC6A-0506-04A955878D5C}"/>
              </a:ext>
            </a:extLst>
          </p:cNvPr>
          <p:cNvSpPr txBox="1">
            <a:spLocks/>
          </p:cNvSpPr>
          <p:nvPr/>
        </p:nvSpPr>
        <p:spPr>
          <a:xfrm>
            <a:off x="3553578" y="4805548"/>
            <a:ext cx="2723238" cy="1007544"/>
          </a:xfrm>
          <a:prstGeom prst="rect">
            <a:avLst/>
          </a:prstGeom>
        </p:spPr>
        <p:txBody>
          <a:bodyPr/>
          <a:lstStyle>
            <a:lvl1pPr marL="225425" indent="-217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CB400"/>
              </a:buClr>
              <a:buFont typeface="Arial" panose="020B0604020202020204" pitchFamily="34" charset="0"/>
              <a:buChar char="•"/>
              <a:tabLst/>
              <a:defRPr sz="15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1938" indent="-2619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CB400"/>
              </a:buClr>
              <a:buFont typeface="Arial" panose="020B0604020202020204" pitchFamily="34" charset="0"/>
              <a:buChar char="•"/>
              <a:tabLst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61938" indent="-2619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CB400"/>
              </a:buClr>
              <a:buFont typeface="Arial" panose="020B0604020202020204" pitchFamily="34" charset="0"/>
              <a:buChar char="•"/>
              <a:tabLst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indent="0">
              <a:buNone/>
            </a:pPr>
            <a:r>
              <a:rPr lang="en-US" sz="1600" dirty="0">
                <a:solidFill>
                  <a:srgbClr val="FCB400"/>
                </a:solidFill>
              </a:rPr>
              <a:t>Presenter </a:t>
            </a:r>
            <a:r>
              <a:rPr lang="en-US" sz="1600" b="1" dirty="0">
                <a:solidFill>
                  <a:srgbClr val="FCB400"/>
                </a:solidFill>
              </a:rPr>
              <a:t>JUNLIANG YU</a:t>
            </a: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71A3EC5D-7D50-8891-C70F-8CC9393BF6D1}"/>
              </a:ext>
            </a:extLst>
          </p:cNvPr>
          <p:cNvSpPr txBox="1">
            <a:spLocks/>
          </p:cNvSpPr>
          <p:nvPr/>
        </p:nvSpPr>
        <p:spPr>
          <a:xfrm>
            <a:off x="651686" y="2332479"/>
            <a:ext cx="6033250" cy="6638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M</a:t>
            </a:r>
            <a:r>
              <a:rPr lang="en-US" altLang="zh-CN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achine</a:t>
            </a:r>
            <a:r>
              <a:rPr lang="en-US" altLang="zh-CN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Learning Reading Group</a:t>
            </a:r>
            <a:endParaRPr lang="en-AU" sz="28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5ABE0AE-0DD8-C17D-9C76-0CED0CB28977}"/>
              </a:ext>
            </a:extLst>
          </p:cNvPr>
          <p:cNvSpPr txBox="1"/>
          <p:nvPr/>
        </p:nvSpPr>
        <p:spPr>
          <a:xfrm>
            <a:off x="591688" y="3935368"/>
            <a:ext cx="67412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60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Lucida Grande"/>
              </a:rPr>
              <a:t>Paper</a:t>
            </a:r>
            <a:r>
              <a:rPr lang="en-AU" sz="1600" b="1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Lucida Grande"/>
              </a:rPr>
              <a:t>: Dataset Distillation</a:t>
            </a:r>
          </a:p>
          <a:p>
            <a:r>
              <a:rPr lang="en-AU" sz="160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Lucida Grande"/>
              </a:rPr>
              <a:t>Authors: </a:t>
            </a:r>
            <a:r>
              <a:rPr lang="en-AU" sz="1600" i="0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Lucida Grande"/>
              </a:rPr>
              <a:t>Tongzhou</a:t>
            </a:r>
            <a:r>
              <a:rPr lang="en-AU" sz="160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Lucida Grande"/>
              </a:rPr>
              <a:t> Wang, Jun-Yan Zhu, Antonio Torralba, Alexei A. </a:t>
            </a:r>
            <a:r>
              <a:rPr lang="en-AU" sz="1600" i="0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Lucida Grande"/>
              </a:rPr>
              <a:t>Efros</a:t>
            </a:r>
            <a:endParaRPr lang="en-AU" sz="1600" i="0" dirty="0"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Lucida Grande"/>
            </a:endParaRPr>
          </a:p>
        </p:txBody>
      </p:sp>
      <p:pic>
        <p:nvPicPr>
          <p:cNvPr id="11" name="图片占位符 10">
            <a:extLst>
              <a:ext uri="{FF2B5EF4-FFF2-40B4-BE49-F238E27FC236}">
                <a16:creationId xmlns:a16="http://schemas.microsoft.com/office/drawing/2014/main" id="{484E94D8-4F3B-7D5E-A81C-0AF6DD4E1B6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4837" r="4837"/>
          <a:stretch>
            <a:fillRect/>
          </a:stretch>
        </p:blipFill>
        <p:spPr/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4D5F968-2E53-CCAA-21D9-F3FD116C2435}"/>
              </a:ext>
            </a:extLst>
          </p:cNvPr>
          <p:cNvSpPr txBox="1"/>
          <p:nvPr/>
        </p:nvSpPr>
        <p:spPr>
          <a:xfrm>
            <a:off x="6142904" y="4774739"/>
            <a:ext cx="13068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60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Lucida Grande"/>
              </a:rPr>
              <a:t>2023/07/26</a:t>
            </a:r>
          </a:p>
        </p:txBody>
      </p:sp>
    </p:spTree>
    <p:extLst>
      <p:ext uri="{BB962C8B-B14F-4D97-AF65-F5344CB8AC3E}">
        <p14:creationId xmlns:p14="http://schemas.microsoft.com/office/powerpoint/2010/main" val="3061501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1845E-8785-2E43-971C-99EEEBC59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22" y="571565"/>
            <a:ext cx="10287381" cy="512448"/>
          </a:xfrm>
        </p:spPr>
        <p:txBody>
          <a:bodyPr/>
          <a:lstStyle/>
          <a:p>
            <a:r>
              <a:rPr lang="en-US" dirty="0">
                <a:solidFill>
                  <a:srgbClr val="000053"/>
                </a:solidFill>
              </a:rPr>
              <a:t>Related Concepts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04C1C8B-8145-EAD3-AA1C-CA9DB77C8C56}"/>
              </a:ext>
            </a:extLst>
          </p:cNvPr>
          <p:cNvSpPr txBox="1"/>
          <p:nvPr/>
        </p:nvSpPr>
        <p:spPr>
          <a:xfrm>
            <a:off x="819722" y="1346372"/>
            <a:ext cx="1086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Dataset pruning, core-set construction, and instance selection</a:t>
            </a:r>
            <a:endParaRPr lang="en-AU" sz="2000" b="1" dirty="0">
              <a:solidFill>
                <a:srgbClr val="000053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3FB4857-4389-D0CC-BECE-90E2F766DCEA}"/>
              </a:ext>
            </a:extLst>
          </p:cNvPr>
          <p:cNvSpPr txBox="1"/>
          <p:nvPr/>
        </p:nvSpPr>
        <p:spPr>
          <a:xfrm>
            <a:off x="2619213" y="4753584"/>
            <a:ext cx="42568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0" i="0" dirty="0">
                <a:solidFill>
                  <a:srgbClr val="040C28"/>
                </a:solidFill>
                <a:effectLst/>
                <a:latin typeface="Google Sans"/>
              </a:rPr>
              <a:t>Aims to select a subset of the most </a:t>
            </a:r>
          </a:p>
          <a:p>
            <a:r>
              <a:rPr lang="en-AU" b="0" i="0" dirty="0">
                <a:solidFill>
                  <a:srgbClr val="040C28"/>
                </a:solidFill>
                <a:effectLst/>
                <a:latin typeface="Google Sans"/>
              </a:rPr>
              <a:t>informative training samples</a:t>
            </a:r>
            <a:endParaRPr lang="en-AU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59D32BE-0924-8B86-001A-C557FEBDDC53}"/>
              </a:ext>
            </a:extLst>
          </p:cNvPr>
          <p:cNvSpPr txBox="1"/>
          <p:nvPr/>
        </p:nvSpPr>
        <p:spPr>
          <a:xfrm>
            <a:off x="971227" y="2096541"/>
            <a:ext cx="90200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arenBoth"/>
            </a:pPr>
            <a:r>
              <a:rPr lang="en-AU" dirty="0"/>
              <a:t>examine the influence of removing a particular set of training samples on model’s generalization ability with theoretical guarantee. </a:t>
            </a:r>
          </a:p>
          <a:p>
            <a:pPr marL="342900" indent="-342900">
              <a:buAutoNum type="arabicParenBoth"/>
            </a:pPr>
            <a:endParaRPr lang="en-AU" dirty="0"/>
          </a:p>
          <a:p>
            <a:pPr marL="342900" indent="-342900">
              <a:buAutoNum type="arabicParenBoth"/>
            </a:pPr>
            <a:r>
              <a:rPr lang="en-AU" dirty="0"/>
              <a:t> construct the smallest subset of training data</a:t>
            </a:r>
          </a:p>
        </p:txBody>
      </p:sp>
      <p:pic>
        <p:nvPicPr>
          <p:cNvPr id="5122" name="Picture 2" descr="Instance Selection: The myth behind Data Sampling | by Shibsankar Das |  Towards Data Science">
            <a:extLst>
              <a:ext uri="{FF2B5EF4-FFF2-40B4-BE49-F238E27FC236}">
                <a16:creationId xmlns:a16="http://schemas.microsoft.com/office/drawing/2014/main" id="{DE536909-7C45-0411-C360-B941881B2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400" y="2980841"/>
            <a:ext cx="5735893" cy="361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287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1845E-8785-2E43-971C-99EEEBC59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22" y="571565"/>
            <a:ext cx="10287381" cy="512448"/>
          </a:xfrm>
        </p:spPr>
        <p:txBody>
          <a:bodyPr/>
          <a:lstStyle/>
          <a:p>
            <a:r>
              <a:rPr lang="en-US" dirty="0">
                <a:solidFill>
                  <a:srgbClr val="000053"/>
                </a:solidFill>
              </a:rPr>
              <a:t>Related Concepts</a:t>
            </a:r>
          </a:p>
        </p:txBody>
      </p:sp>
      <p:pic>
        <p:nvPicPr>
          <p:cNvPr id="6148" name="Picture 4" descr="GitHub - cazala/mnist: mnist digits in javascript">
            <a:extLst>
              <a:ext uri="{FF2B5EF4-FFF2-40B4-BE49-F238E27FC236}">
                <a16:creationId xmlns:a16="http://schemas.microsoft.com/office/drawing/2014/main" id="{3DDA579B-9069-2E7C-9330-30ED44204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12" y="144283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67BC4F-E66A-CC46-3E81-5C292BE44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2828" y="1442830"/>
            <a:ext cx="4675322" cy="14730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BD74DB8-D087-6B9B-86FC-55D411B88F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741" y="4319529"/>
            <a:ext cx="5658517" cy="71562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7C6A4AA8-506D-7128-3CCD-53ADD797BF00}"/>
              </a:ext>
            </a:extLst>
          </p:cNvPr>
          <p:cNvSpPr txBox="1"/>
          <p:nvPr/>
        </p:nvSpPr>
        <p:spPr>
          <a:xfrm>
            <a:off x="7468414" y="3157330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Core-set selection</a:t>
            </a:r>
            <a:endParaRPr lang="en-AU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B464CD6-4D27-359C-D55C-4718C81CD524}"/>
              </a:ext>
            </a:extLst>
          </p:cNvPr>
          <p:cNvSpPr txBox="1"/>
          <p:nvPr/>
        </p:nvSpPr>
        <p:spPr>
          <a:xfrm>
            <a:off x="7508924" y="5112699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 distillation</a:t>
            </a:r>
            <a:endParaRPr lang="en-AU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41C25B1-8EA0-755E-AB0E-8D0216CCAA9E}"/>
              </a:ext>
            </a:extLst>
          </p:cNvPr>
          <p:cNvSpPr txBox="1"/>
          <p:nvPr/>
        </p:nvSpPr>
        <p:spPr>
          <a:xfrm>
            <a:off x="1725856" y="5045981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dataset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36511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1845E-8785-2E43-971C-99EEEBC59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22" y="571565"/>
            <a:ext cx="10287381" cy="512448"/>
          </a:xfrm>
        </p:spPr>
        <p:txBody>
          <a:bodyPr/>
          <a:lstStyle/>
          <a:p>
            <a:r>
              <a:rPr lang="en-US" dirty="0">
                <a:solidFill>
                  <a:srgbClr val="000053"/>
                </a:solidFill>
              </a:rPr>
              <a:t>Objective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04C1C8B-8145-EAD3-AA1C-CA9DB77C8C56}"/>
              </a:ext>
            </a:extLst>
          </p:cNvPr>
          <p:cNvSpPr txBox="1"/>
          <p:nvPr/>
        </p:nvSpPr>
        <p:spPr>
          <a:xfrm>
            <a:off x="819722" y="1346372"/>
            <a:ext cx="1086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/>
              <a:t>Goal</a:t>
            </a:r>
            <a:r>
              <a:rPr lang="en-AU" sz="2000" dirty="0"/>
              <a:t>: Given a model and a dataset, dataset distillation aims to obtain a new, much-reduced synthetic dataset which performs almost as well as the original dataset.</a:t>
            </a:r>
            <a:endParaRPr lang="en-AU" sz="2000" b="1" dirty="0">
              <a:solidFill>
                <a:srgbClr val="000053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DAD9DCF-6B52-0A94-BA13-1ED5E643B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736" y="2122360"/>
            <a:ext cx="6726264" cy="12385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DEEC8BC-784B-3300-2D7E-E4F94397E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736" y="3346275"/>
            <a:ext cx="3731614" cy="58241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4154C99-F7D5-B232-7933-E9D7294632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1483" y="4167629"/>
            <a:ext cx="4145620" cy="72803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6F64A81-E9E8-CE7F-2168-78A4C389AE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4905" y="4944123"/>
            <a:ext cx="7943789" cy="781574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1BBE233-A5C6-26CA-DAC8-77574B62E763}"/>
              </a:ext>
            </a:extLst>
          </p:cNvPr>
          <p:cNvSpPr/>
          <p:nvPr/>
        </p:nvSpPr>
        <p:spPr>
          <a:xfrm>
            <a:off x="893736" y="2180095"/>
            <a:ext cx="6762427" cy="179378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03B09A3-9D80-B7A1-A802-2C9CF95EF3B6}"/>
              </a:ext>
            </a:extLst>
          </p:cNvPr>
          <p:cNvSpPr txBox="1"/>
          <p:nvPr/>
        </p:nvSpPr>
        <p:spPr>
          <a:xfrm>
            <a:off x="5916976" y="3429000"/>
            <a:ext cx="4942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/>
              <a:t>Conventional model update with SGD</a:t>
            </a:r>
            <a:endParaRPr lang="en-AU" sz="2000" b="1" dirty="0">
              <a:solidFill>
                <a:srgbClr val="000053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FE078E5-B951-7A8A-229B-3F2AC9902D91}"/>
              </a:ext>
            </a:extLst>
          </p:cNvPr>
          <p:cNvSpPr/>
          <p:nvPr/>
        </p:nvSpPr>
        <p:spPr>
          <a:xfrm>
            <a:off x="3639519" y="4126278"/>
            <a:ext cx="8289010" cy="179378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A2B3746-1E10-9A6B-D878-66B73E82731A}"/>
              </a:ext>
            </a:extLst>
          </p:cNvPr>
          <p:cNvSpPr txBox="1"/>
          <p:nvPr/>
        </p:nvSpPr>
        <p:spPr>
          <a:xfrm>
            <a:off x="2045618" y="4467813"/>
            <a:ext cx="4037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/>
              <a:t>Goal of Dataset Distillation</a:t>
            </a:r>
            <a:endParaRPr lang="en-AU" sz="2000" b="1" dirty="0">
              <a:solidFill>
                <a:srgbClr val="0000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406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1845E-8785-2E43-971C-99EEEBC59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22" y="571565"/>
            <a:ext cx="10287381" cy="512448"/>
          </a:xfrm>
        </p:spPr>
        <p:txBody>
          <a:bodyPr/>
          <a:lstStyle/>
          <a:p>
            <a:r>
              <a:rPr lang="en-US" dirty="0">
                <a:solidFill>
                  <a:srgbClr val="000053"/>
                </a:solidFill>
              </a:rPr>
              <a:t>Objective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04C1C8B-8145-EAD3-AA1C-CA9DB77C8C56}"/>
              </a:ext>
            </a:extLst>
          </p:cNvPr>
          <p:cNvSpPr txBox="1"/>
          <p:nvPr/>
        </p:nvSpPr>
        <p:spPr>
          <a:xfrm>
            <a:off x="819722" y="1346372"/>
            <a:ext cx="1086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/>
              <a:t>Distillation with random initializations</a:t>
            </a:r>
            <a:endParaRPr lang="en-AU" sz="2000" b="1" dirty="0">
              <a:solidFill>
                <a:srgbClr val="000053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BB1587C-C37A-948D-A944-7C6DBACB60D3}"/>
              </a:ext>
            </a:extLst>
          </p:cNvPr>
          <p:cNvSpPr txBox="1"/>
          <p:nvPr/>
        </p:nvSpPr>
        <p:spPr>
          <a:xfrm>
            <a:off x="819722" y="1850669"/>
            <a:ext cx="1086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rgbClr val="000053"/>
                </a:solidFill>
              </a:rPr>
              <a:t>Synthetic dataset learned with a fixed initialization cannot generalize to other initializations.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C8444D8-74D6-6CF6-38B5-20A5DEB94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36" y="2313637"/>
            <a:ext cx="11038540" cy="184966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E827BED-7058-3810-78A5-456AFFE8F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41" y="4393446"/>
            <a:ext cx="11322481" cy="1420555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DC812C57-7511-71EB-6A82-5EFC2FC5E90B}"/>
              </a:ext>
            </a:extLst>
          </p:cNvPr>
          <p:cNvSpPr txBox="1"/>
          <p:nvPr/>
        </p:nvSpPr>
        <p:spPr>
          <a:xfrm>
            <a:off x="6561755" y="582334"/>
            <a:ext cx="50214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>
                <a:solidFill>
                  <a:srgbClr val="C00000"/>
                </a:solidFill>
              </a:rPr>
              <a:t>The distilled data often look like random noise as it encodes the information of both training dataset x and a particular network initialization.</a:t>
            </a:r>
          </a:p>
        </p:txBody>
      </p:sp>
    </p:spTree>
    <p:extLst>
      <p:ext uri="{BB962C8B-B14F-4D97-AF65-F5344CB8AC3E}">
        <p14:creationId xmlns:p14="http://schemas.microsoft.com/office/powerpoint/2010/main" val="1916106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1845E-8785-2E43-971C-99EEEBC59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22" y="571565"/>
            <a:ext cx="10287381" cy="512448"/>
          </a:xfrm>
        </p:spPr>
        <p:txBody>
          <a:bodyPr/>
          <a:lstStyle/>
          <a:p>
            <a:r>
              <a:rPr lang="en-US" dirty="0">
                <a:solidFill>
                  <a:srgbClr val="000053"/>
                </a:solidFill>
              </a:rPr>
              <a:t>Objective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04C1C8B-8145-EAD3-AA1C-CA9DB77C8C56}"/>
              </a:ext>
            </a:extLst>
          </p:cNvPr>
          <p:cNvSpPr txBox="1"/>
          <p:nvPr/>
        </p:nvSpPr>
        <p:spPr>
          <a:xfrm>
            <a:off x="819722" y="1346372"/>
            <a:ext cx="1086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/>
              <a:t>Distillation with random initializations</a:t>
            </a:r>
            <a:endParaRPr lang="en-AU" sz="2000" b="1" dirty="0">
              <a:solidFill>
                <a:srgbClr val="000053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BB1587C-C37A-948D-A944-7C6DBACB60D3}"/>
              </a:ext>
            </a:extLst>
          </p:cNvPr>
          <p:cNvSpPr txBox="1"/>
          <p:nvPr/>
        </p:nvSpPr>
        <p:spPr>
          <a:xfrm>
            <a:off x="819722" y="1850669"/>
            <a:ext cx="1086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rgbClr val="000053"/>
                </a:solidFill>
              </a:rPr>
              <a:t>Synthetic dataset learned with a fixed initialization cannot generalize to other initializations.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6EA5C5-BD7A-BA25-56D0-EF3D848A9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731" y="2621358"/>
            <a:ext cx="7705396" cy="121084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7A9EB00-5EA6-776C-4B0A-74890945E28E}"/>
              </a:ext>
            </a:extLst>
          </p:cNvPr>
          <p:cNvSpPr txBox="1"/>
          <p:nvPr/>
        </p:nvSpPr>
        <p:spPr>
          <a:xfrm>
            <a:off x="888570" y="4202785"/>
            <a:ext cx="8374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/>
              <a:t>In</a:t>
            </a:r>
            <a:r>
              <a:rPr lang="zh-CN" altLang="en-US" dirty="0"/>
              <a:t> </a:t>
            </a:r>
            <a:r>
              <a:rPr lang="en-AU" altLang="zh-CN" dirty="0"/>
              <a:t>this</a:t>
            </a:r>
            <a:r>
              <a:rPr lang="zh-CN" altLang="en-US" dirty="0"/>
              <a:t> </a:t>
            </a:r>
            <a:r>
              <a:rPr lang="en-AU" altLang="zh-CN" dirty="0"/>
              <a:t>way </a:t>
            </a:r>
            <a:r>
              <a:rPr lang="en-AU" dirty="0"/>
              <a:t>the final distilled data generalize well to unseen initializations</a:t>
            </a:r>
          </a:p>
        </p:txBody>
      </p:sp>
    </p:spTree>
    <p:extLst>
      <p:ext uri="{BB962C8B-B14F-4D97-AF65-F5344CB8AC3E}">
        <p14:creationId xmlns:p14="http://schemas.microsoft.com/office/powerpoint/2010/main" val="1719284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1845E-8785-2E43-971C-99EEEBC59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22" y="571565"/>
            <a:ext cx="10287381" cy="512448"/>
          </a:xfrm>
        </p:spPr>
        <p:txBody>
          <a:bodyPr/>
          <a:lstStyle/>
          <a:p>
            <a:r>
              <a:rPr lang="en-US" dirty="0">
                <a:solidFill>
                  <a:srgbClr val="000053"/>
                </a:solidFill>
              </a:rPr>
              <a:t>Optimization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1734651-73DC-BBB9-1362-557E34B7D980}"/>
              </a:ext>
            </a:extLst>
          </p:cNvPr>
          <p:cNvSpPr txBox="1"/>
          <p:nvPr/>
        </p:nvSpPr>
        <p:spPr>
          <a:xfrm>
            <a:off x="819722" y="1737014"/>
            <a:ext cx="1086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rgbClr val="000053"/>
                </a:solidFill>
              </a:rPr>
              <a:t>Previous works </a:t>
            </a:r>
            <a:r>
              <a:rPr lang="en-AU" sz="2000" dirty="0"/>
              <a:t>formulate the dataset distillation as a bi-level optimization problem, pose the network parameters </a:t>
            </a:r>
            <a:r>
              <a:rPr lang="en-AU" sz="2000" b="1" dirty="0" err="1"/>
              <a:t>θ</a:t>
            </a:r>
            <a:r>
              <a:rPr lang="en-AU" sz="2000" baseline="30000" dirty="0" err="1"/>
              <a:t>S</a:t>
            </a:r>
            <a:r>
              <a:rPr lang="en-AU" sz="2000" dirty="0"/>
              <a:t> as a function of synthetic data S and obtain a solution for S by minimizing the training loss L</a:t>
            </a:r>
            <a:r>
              <a:rPr lang="en-AU" sz="2000" baseline="30000" dirty="0"/>
              <a:t>T</a:t>
            </a:r>
            <a:r>
              <a:rPr lang="en-AU" sz="2000" dirty="0"/>
              <a:t> over the original data T.</a:t>
            </a:r>
            <a:endParaRPr lang="en-AU" sz="2000" dirty="0">
              <a:solidFill>
                <a:srgbClr val="000053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2F6B7BA-0F34-F18A-AF6D-104EE97F8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8516" y="2980565"/>
            <a:ext cx="6012047" cy="158348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62C5C4A-4113-349D-8C24-99A85E8EBC01}"/>
              </a:ext>
            </a:extLst>
          </p:cNvPr>
          <p:cNvSpPr txBox="1"/>
          <p:nvPr/>
        </p:nvSpPr>
        <p:spPr>
          <a:xfrm>
            <a:off x="819722" y="4831379"/>
            <a:ext cx="106335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000" dirty="0"/>
              <a:t>This requires solving a nested loop optimization and unrolling the whole training trajectory of the inner problem, which can be prohibitively </a:t>
            </a:r>
            <a:r>
              <a:rPr lang="en-AU" sz="2000" b="1" dirty="0">
                <a:solidFill>
                  <a:srgbClr val="C00000"/>
                </a:solidFill>
              </a:rPr>
              <a:t>expensive</a:t>
            </a:r>
            <a:r>
              <a:rPr lang="en-AU" sz="2000" dirty="0"/>
              <a:t>. </a:t>
            </a:r>
            <a:br>
              <a:rPr lang="en-AU" sz="2000" dirty="0"/>
            </a:b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1642166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1845E-8785-2E43-971C-99EEEBC59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22" y="571565"/>
            <a:ext cx="10287381" cy="512448"/>
          </a:xfrm>
        </p:spPr>
        <p:txBody>
          <a:bodyPr/>
          <a:lstStyle/>
          <a:p>
            <a:r>
              <a:rPr lang="en-US" dirty="0">
                <a:solidFill>
                  <a:srgbClr val="000053"/>
                </a:solidFill>
              </a:rPr>
              <a:t>Optimization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FDB17D3-A85F-41B0-ECA9-F93C045AF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88" y="2411116"/>
            <a:ext cx="554355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7DEDFFE-F625-5CE5-9531-3193623457ED}"/>
              </a:ext>
            </a:extLst>
          </p:cNvPr>
          <p:cNvSpPr txBox="1"/>
          <p:nvPr/>
        </p:nvSpPr>
        <p:spPr>
          <a:xfrm>
            <a:off x="928210" y="1547771"/>
            <a:ext cx="1086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rgbClr val="000053"/>
                </a:solidFill>
              </a:rPr>
              <a:t>E</a:t>
            </a:r>
            <a:r>
              <a:rPr lang="en-US" altLang="zh-CN" sz="2000" b="1" dirty="0" err="1">
                <a:solidFill>
                  <a:srgbClr val="000053"/>
                </a:solidFill>
              </a:rPr>
              <a:t>fficient</a:t>
            </a:r>
            <a:r>
              <a:rPr lang="en-US" altLang="zh-CN" sz="2000" b="1" dirty="0">
                <a:solidFill>
                  <a:srgbClr val="000053"/>
                </a:solidFill>
              </a:rPr>
              <a:t> solutions</a:t>
            </a:r>
            <a:endParaRPr lang="en-AU" sz="2000" b="1" dirty="0">
              <a:solidFill>
                <a:srgbClr val="000053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0F83B17-822F-E114-4AC6-3DD7C552E29F}"/>
              </a:ext>
            </a:extLst>
          </p:cNvPr>
          <p:cNvSpPr txBox="1"/>
          <p:nvPr/>
        </p:nvSpPr>
        <p:spPr>
          <a:xfrm>
            <a:off x="1778034" y="5406063"/>
            <a:ext cx="2721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rgbClr val="000053"/>
                </a:solidFill>
              </a:rPr>
              <a:t>Distribution matching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CB11264-04CD-2A12-301A-3E2A7057FB3D}"/>
              </a:ext>
            </a:extLst>
          </p:cNvPr>
          <p:cNvSpPr txBox="1"/>
          <p:nvPr/>
        </p:nvSpPr>
        <p:spPr>
          <a:xfrm>
            <a:off x="6865749" y="2286393"/>
            <a:ext cx="384358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/>
              <a:t>Two datasets which are similar according to a particular distribution divergence metric (e.g. maximum mean discrepancy), also lead to similarly trained models.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44AB74F-ED37-C926-858F-146CC794F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023" y="4507037"/>
            <a:ext cx="6093013" cy="101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43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1845E-8785-2E43-971C-99EEEBC59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22" y="571565"/>
            <a:ext cx="10287381" cy="512448"/>
          </a:xfrm>
        </p:spPr>
        <p:txBody>
          <a:bodyPr/>
          <a:lstStyle/>
          <a:p>
            <a:r>
              <a:rPr lang="en-US" dirty="0">
                <a:solidFill>
                  <a:srgbClr val="000053"/>
                </a:solidFill>
              </a:rPr>
              <a:t>Optimization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D851ADEF-FD48-8882-B874-97C73940F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35" y="1971997"/>
            <a:ext cx="3705225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7DEDFFE-F625-5CE5-9531-3193623457ED}"/>
              </a:ext>
            </a:extLst>
          </p:cNvPr>
          <p:cNvSpPr txBox="1"/>
          <p:nvPr/>
        </p:nvSpPr>
        <p:spPr>
          <a:xfrm>
            <a:off x="928210" y="1547771"/>
            <a:ext cx="1086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rgbClr val="000053"/>
                </a:solidFill>
              </a:rPr>
              <a:t>E</a:t>
            </a:r>
            <a:r>
              <a:rPr lang="en-US" altLang="zh-CN" sz="2000" b="1" dirty="0" err="1">
                <a:solidFill>
                  <a:srgbClr val="000053"/>
                </a:solidFill>
              </a:rPr>
              <a:t>fficient</a:t>
            </a:r>
            <a:r>
              <a:rPr lang="en-US" altLang="zh-CN" sz="2000" b="1" dirty="0">
                <a:solidFill>
                  <a:srgbClr val="000053"/>
                </a:solidFill>
              </a:rPr>
              <a:t> solutions</a:t>
            </a:r>
            <a:endParaRPr lang="en-AU" sz="2000" b="1" dirty="0">
              <a:solidFill>
                <a:srgbClr val="000053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DA38A8A-A04F-7BAB-7B9A-711445A8B418}"/>
              </a:ext>
            </a:extLst>
          </p:cNvPr>
          <p:cNvSpPr txBox="1"/>
          <p:nvPr/>
        </p:nvSpPr>
        <p:spPr>
          <a:xfrm>
            <a:off x="1366879" y="5408384"/>
            <a:ext cx="2721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rgbClr val="000053"/>
                </a:solidFill>
              </a:rPr>
              <a:t>Gradient matching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3457A35-2C42-3ECB-A7FE-2712345E2D46}"/>
              </a:ext>
            </a:extLst>
          </p:cNvPr>
          <p:cNvSpPr txBox="1"/>
          <p:nvPr/>
        </p:nvSpPr>
        <p:spPr>
          <a:xfrm>
            <a:off x="5608368" y="851498"/>
            <a:ext cx="523527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000" b="0" i="0" dirty="0">
                <a:solidFill>
                  <a:srgbClr val="000000"/>
                </a:solidFill>
                <a:effectLst/>
                <a:latin typeface="NimbusRomNo9L-Regu"/>
              </a:rPr>
              <a:t>Match the network parameters </a:t>
            </a:r>
            <a:r>
              <a:rPr lang="en-AU" sz="2000" b="0" i="0" dirty="0" err="1">
                <a:solidFill>
                  <a:srgbClr val="000000"/>
                </a:solidFill>
                <a:effectLst/>
                <a:latin typeface="NimbusRomNo9L-Regu"/>
              </a:rPr>
              <a:t>w.r.t.</a:t>
            </a:r>
            <a:br>
              <a:rPr lang="en-AU" sz="2000" b="0" i="0" dirty="0">
                <a:solidFill>
                  <a:srgbClr val="000000"/>
                </a:solidFill>
                <a:effectLst/>
                <a:latin typeface="NimbusRomNo9L-Regu"/>
              </a:rPr>
            </a:br>
            <a:r>
              <a:rPr lang="en-AU" sz="2000" b="0" i="0" dirty="0">
                <a:solidFill>
                  <a:srgbClr val="000000"/>
                </a:solidFill>
                <a:effectLst/>
                <a:latin typeface="NimbusRomNo9L-Regu"/>
              </a:rPr>
              <a:t>large-real and small-synthetic training data by matching their gradients at each training step. In this way, the training trajectory on small-synthetic data </a:t>
            </a:r>
            <a:r>
              <a:rPr lang="en-AU" sz="2000" b="0" i="1" dirty="0">
                <a:solidFill>
                  <a:srgbClr val="000000"/>
                </a:solidFill>
                <a:effectLst/>
                <a:latin typeface="CMSY10"/>
              </a:rPr>
              <a:t>S </a:t>
            </a:r>
            <a:r>
              <a:rPr lang="en-AU" sz="2000" b="0" i="0" dirty="0">
                <a:solidFill>
                  <a:srgbClr val="000000"/>
                </a:solidFill>
                <a:effectLst/>
                <a:latin typeface="NimbusRomNo9L-Regu"/>
              </a:rPr>
              <a:t>can mimic that on the large-real data </a:t>
            </a:r>
            <a:r>
              <a:rPr lang="en-AU" sz="2000" b="0" i="1" dirty="0">
                <a:solidFill>
                  <a:srgbClr val="000000"/>
                </a:solidFill>
                <a:effectLst/>
                <a:latin typeface="CMSY10"/>
              </a:rPr>
              <a:t>T </a:t>
            </a:r>
            <a:r>
              <a:rPr lang="en-AU" sz="2000" b="0" i="0" dirty="0">
                <a:solidFill>
                  <a:srgbClr val="000000"/>
                </a:solidFill>
                <a:effectLst/>
                <a:latin typeface="NimbusRomNo9L-Regu"/>
              </a:rPr>
              <a:t>, i.e., the models trained on these two datasets converge to similar solutions (parameters).</a:t>
            </a:r>
            <a:r>
              <a:rPr lang="en-AU" sz="2000" dirty="0"/>
              <a:t> </a:t>
            </a:r>
            <a:br>
              <a:rPr lang="en-AU" sz="2000" dirty="0"/>
            </a:br>
            <a:endParaRPr lang="en-AU" sz="20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14A19F1-4337-1CBE-9513-2FF5E327A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876" y="3676242"/>
            <a:ext cx="6383840" cy="100267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26E3E6E-9217-EBA9-3B6B-4F1485C7E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7800" y="4806587"/>
            <a:ext cx="4227129" cy="72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018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1845E-8785-2E43-971C-99EEEBC59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22" y="571565"/>
            <a:ext cx="10287381" cy="512448"/>
          </a:xfrm>
        </p:spPr>
        <p:txBody>
          <a:bodyPr/>
          <a:lstStyle/>
          <a:p>
            <a:r>
              <a:rPr lang="en-US" dirty="0">
                <a:solidFill>
                  <a:srgbClr val="000053"/>
                </a:solidFill>
              </a:rPr>
              <a:t>Use of Dataset Distillation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606890A-51E2-9BB1-3BFD-39E9E002691F}"/>
              </a:ext>
            </a:extLst>
          </p:cNvPr>
          <p:cNvSpPr txBox="1"/>
          <p:nvPr/>
        </p:nvSpPr>
        <p:spPr>
          <a:xfrm>
            <a:off x="819722" y="1634172"/>
            <a:ext cx="4046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rgbClr val="000053"/>
                </a:solidFill>
              </a:rPr>
              <a:t>Generate Poisoning Data</a:t>
            </a:r>
          </a:p>
        </p:txBody>
      </p:sp>
      <p:pic>
        <p:nvPicPr>
          <p:cNvPr id="8194" name="Picture 2" descr="Breaking neural networks with adversarial attacks | by Anant Jain | Towards  Data Science">
            <a:extLst>
              <a:ext uri="{FF2B5EF4-FFF2-40B4-BE49-F238E27FC236}">
                <a16:creationId xmlns:a16="http://schemas.microsoft.com/office/drawing/2014/main" id="{2AFB0D41-71A7-AB76-2D71-0E80A5D02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845" y="1007390"/>
            <a:ext cx="5949656" cy="236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C37E1AD-4AE3-D42F-79BA-0FFB602B2F38}"/>
              </a:ext>
            </a:extLst>
          </p:cNvPr>
          <p:cNvSpPr txBox="1"/>
          <p:nvPr/>
        </p:nvSpPr>
        <p:spPr>
          <a:xfrm>
            <a:off x="819722" y="3405924"/>
            <a:ext cx="4046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/>
              <a:t>Continual Learning</a:t>
            </a:r>
            <a:endParaRPr lang="en-AU" sz="2000" b="1" dirty="0">
              <a:solidFill>
                <a:srgbClr val="000053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C1332B4-4F90-2F32-66E9-F60672098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045" y="3429000"/>
            <a:ext cx="4833203" cy="208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299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1845E-8785-2E43-971C-99EEEBC59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22" y="571565"/>
            <a:ext cx="10287381" cy="512448"/>
          </a:xfrm>
        </p:spPr>
        <p:txBody>
          <a:bodyPr/>
          <a:lstStyle/>
          <a:p>
            <a:r>
              <a:rPr lang="en-US" dirty="0">
                <a:solidFill>
                  <a:srgbClr val="000053"/>
                </a:solidFill>
              </a:rPr>
              <a:t>Use of Dataset Distillation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606890A-51E2-9BB1-3BFD-39E9E002691F}"/>
              </a:ext>
            </a:extLst>
          </p:cNvPr>
          <p:cNvSpPr txBox="1"/>
          <p:nvPr/>
        </p:nvSpPr>
        <p:spPr>
          <a:xfrm>
            <a:off x="819722" y="1634172"/>
            <a:ext cx="4046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rgbClr val="000053"/>
                </a:solidFill>
              </a:rPr>
              <a:t>Neural architecture search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6926108-913A-C976-3A9E-FFB4A3508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995" y="1180389"/>
            <a:ext cx="6984250" cy="255053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0B15062-8AD1-ADF6-5F4A-0DB84A141331}"/>
              </a:ext>
            </a:extLst>
          </p:cNvPr>
          <p:cNvSpPr txBox="1"/>
          <p:nvPr/>
        </p:nvSpPr>
        <p:spPr>
          <a:xfrm>
            <a:off x="819722" y="4439368"/>
            <a:ext cx="3845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rgbClr val="000053"/>
                </a:solidFill>
              </a:rPr>
              <a:t>On-device Machine Learning</a:t>
            </a:r>
          </a:p>
        </p:txBody>
      </p:sp>
      <p:pic>
        <p:nvPicPr>
          <p:cNvPr id="9218" name="Picture 2" descr="We are making on-device AI ubiquitous | Qualcomm">
            <a:extLst>
              <a:ext uri="{FF2B5EF4-FFF2-40B4-BE49-F238E27FC236}">
                <a16:creationId xmlns:a16="http://schemas.microsoft.com/office/drawing/2014/main" id="{683CC9E1-2636-4C17-662C-53A2E0E14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762" y="3911734"/>
            <a:ext cx="47625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787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04ED259B-8E6A-1B50-7A37-44A362AEBC7E}"/>
              </a:ext>
            </a:extLst>
          </p:cNvPr>
          <p:cNvSpPr/>
          <p:nvPr/>
        </p:nvSpPr>
        <p:spPr>
          <a:xfrm>
            <a:off x="6468684" y="3871192"/>
            <a:ext cx="3770978" cy="15697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F331CF2-1974-399C-D616-123337C5056B}"/>
              </a:ext>
            </a:extLst>
          </p:cNvPr>
          <p:cNvSpPr/>
          <p:nvPr/>
        </p:nvSpPr>
        <p:spPr>
          <a:xfrm>
            <a:off x="1237902" y="3855721"/>
            <a:ext cx="3770978" cy="15697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A1845E-8785-2E43-971C-99EEEBC59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442" y="584330"/>
            <a:ext cx="9914317" cy="512448"/>
          </a:xfrm>
        </p:spPr>
        <p:txBody>
          <a:bodyPr/>
          <a:lstStyle/>
          <a:p>
            <a:r>
              <a:rPr lang="en-US" dirty="0">
                <a:solidFill>
                  <a:srgbClr val="000053"/>
                </a:solidFill>
              </a:rPr>
              <a:t>Model-Centric AI </a:t>
            </a:r>
            <a:r>
              <a:rPr lang="en-US" i="1" dirty="0">
                <a:solidFill>
                  <a:srgbClr val="C00000"/>
                </a:solidFill>
              </a:rPr>
              <a:t>vs</a:t>
            </a:r>
            <a:r>
              <a:rPr lang="en-US" dirty="0">
                <a:solidFill>
                  <a:srgbClr val="000053"/>
                </a:solidFill>
              </a:rPr>
              <a:t> </a:t>
            </a:r>
            <a:r>
              <a:rPr lang="en-US" dirty="0"/>
              <a:t>D</a:t>
            </a:r>
            <a:r>
              <a:rPr lang="en-US" altLang="zh-CN" dirty="0"/>
              <a:t>ata-Centric AI</a:t>
            </a:r>
            <a:endParaRPr 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9216C24-BED5-1FC6-79C2-55BD54366917}"/>
              </a:ext>
            </a:extLst>
          </p:cNvPr>
          <p:cNvSpPr txBox="1"/>
          <p:nvPr/>
        </p:nvSpPr>
        <p:spPr>
          <a:xfrm>
            <a:off x="1344582" y="3962631"/>
            <a:ext cx="355761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000" b="1" i="0" dirty="0">
                <a:solidFill>
                  <a:srgbClr val="000000"/>
                </a:solidFill>
                <a:effectLst/>
                <a:latin typeface="+mj-lt"/>
              </a:rPr>
              <a:t>Model-centric</a:t>
            </a:r>
          </a:p>
          <a:p>
            <a:r>
              <a:rPr lang="en-AU" sz="2000" dirty="0">
                <a:solidFill>
                  <a:srgbClr val="000000"/>
                </a:solidFill>
                <a:latin typeface="+mj-lt"/>
              </a:rPr>
              <a:t>Given the data, how can you change the model to improve performance?</a:t>
            </a:r>
            <a:br>
              <a:rPr lang="en-AU" sz="2000" dirty="0">
                <a:latin typeface="+mj-lt"/>
              </a:rPr>
            </a:br>
            <a:endParaRPr lang="en-AU" sz="2000" dirty="0">
              <a:latin typeface="+mj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E570A4A-B95E-EBCC-C111-BF3E14C851C9}"/>
              </a:ext>
            </a:extLst>
          </p:cNvPr>
          <p:cNvSpPr txBox="1"/>
          <p:nvPr/>
        </p:nvSpPr>
        <p:spPr>
          <a:xfrm>
            <a:off x="6575364" y="3946816"/>
            <a:ext cx="36642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000" b="1" i="0" dirty="0">
                <a:solidFill>
                  <a:srgbClr val="FCB400"/>
                </a:solidFill>
                <a:effectLst/>
                <a:latin typeface="+mj-lt"/>
              </a:rPr>
              <a:t>Data-centric AI</a:t>
            </a:r>
          </a:p>
          <a:p>
            <a:r>
              <a:rPr lang="en-AU" sz="2000" dirty="0">
                <a:solidFill>
                  <a:srgbClr val="000053"/>
                </a:solidFill>
                <a:latin typeface="+mj-lt"/>
              </a:rPr>
              <a:t>Given the model, how can you systematically change your data to improve performance?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E69BB9FE-B58F-4E1A-B5CF-92EA9CF6C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839" y="2016067"/>
            <a:ext cx="4896042" cy="149300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08781F0-C904-9473-5592-3A5E618F2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2029167"/>
            <a:ext cx="4896042" cy="147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9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1845E-8785-2E43-971C-99EEEBC59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22" y="571565"/>
            <a:ext cx="10287381" cy="512448"/>
          </a:xfrm>
        </p:spPr>
        <p:txBody>
          <a:bodyPr/>
          <a:lstStyle/>
          <a:p>
            <a:r>
              <a:rPr lang="en-US" dirty="0">
                <a:solidFill>
                  <a:srgbClr val="000053"/>
                </a:solidFill>
              </a:rPr>
              <a:t>Challenges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606890A-51E2-9BB1-3BFD-39E9E002691F}"/>
              </a:ext>
            </a:extLst>
          </p:cNvPr>
          <p:cNvSpPr txBox="1"/>
          <p:nvPr/>
        </p:nvSpPr>
        <p:spPr>
          <a:xfrm>
            <a:off x="819721" y="1634172"/>
            <a:ext cx="10287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rgbClr val="000053"/>
                </a:solidFill>
              </a:rPr>
              <a:t>What if multiple variables are required to learn? E.g. node features and adjacency matrix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7BEDD87-6AAF-1EC2-E967-05C102518862}"/>
              </a:ext>
            </a:extLst>
          </p:cNvPr>
          <p:cNvSpPr txBox="1"/>
          <p:nvPr/>
        </p:nvSpPr>
        <p:spPr>
          <a:xfrm>
            <a:off x="819722" y="2721114"/>
            <a:ext cx="10287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rgbClr val="000053"/>
                </a:solidFill>
              </a:rPr>
              <a:t>What if the data to be distilled is discrete?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B51DD93-2CCD-7358-5A10-6887E1ADD51C}"/>
              </a:ext>
            </a:extLst>
          </p:cNvPr>
          <p:cNvSpPr txBox="1"/>
          <p:nvPr/>
        </p:nvSpPr>
        <p:spPr>
          <a:xfrm>
            <a:off x="819722" y="3743105"/>
            <a:ext cx="10287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rgbClr val="000053"/>
                </a:solidFill>
              </a:rPr>
              <a:t>How to avoid that the distilled dataset only learns the dominant pattern in the original dataset?</a:t>
            </a:r>
          </a:p>
        </p:txBody>
      </p:sp>
    </p:spTree>
    <p:extLst>
      <p:ext uri="{BB962C8B-B14F-4D97-AF65-F5344CB8AC3E}">
        <p14:creationId xmlns:p14="http://schemas.microsoft.com/office/powerpoint/2010/main" val="2840421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1845E-8785-2E43-971C-99EEEBC59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22" y="571565"/>
            <a:ext cx="10287381" cy="512448"/>
          </a:xfrm>
        </p:spPr>
        <p:txBody>
          <a:bodyPr/>
          <a:lstStyle/>
          <a:p>
            <a:r>
              <a:rPr lang="en-US" dirty="0">
                <a:solidFill>
                  <a:srgbClr val="000053"/>
                </a:solidFill>
              </a:rPr>
              <a:t>Potential of Data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5BE5CD9-5AE6-5AF0-4478-4AD8900A8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769" y="1442829"/>
            <a:ext cx="6288235" cy="329846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1BF8FFCF-12EE-628B-9525-CBF6033F2555}"/>
              </a:ext>
            </a:extLst>
          </p:cNvPr>
          <p:cNvSpPr txBox="1"/>
          <p:nvPr/>
        </p:nvSpPr>
        <p:spPr>
          <a:xfrm>
            <a:off x="6059932" y="4755475"/>
            <a:ext cx="55270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1" dirty="0">
                <a:solidFill>
                  <a:srgbClr val="C00000"/>
                </a:solidFill>
              </a:rPr>
              <a:t>Large and high-quality training data </a:t>
            </a:r>
            <a:r>
              <a:rPr lang="en-AU" dirty="0"/>
              <a:t>are the </a:t>
            </a:r>
            <a:r>
              <a:rPr lang="en-AU" sz="2800" b="1" dirty="0">
                <a:solidFill>
                  <a:srgbClr val="C00000"/>
                </a:solidFill>
              </a:rPr>
              <a:t>driving force</a:t>
            </a:r>
            <a:r>
              <a:rPr lang="en-AU" sz="2800" dirty="0">
                <a:solidFill>
                  <a:srgbClr val="C00000"/>
                </a:solidFill>
              </a:rPr>
              <a:t> </a:t>
            </a:r>
            <a:r>
              <a:rPr lang="en-AU" dirty="0"/>
              <a:t>of recent successes of GPT models.</a:t>
            </a:r>
          </a:p>
        </p:txBody>
      </p:sp>
      <p:pic>
        <p:nvPicPr>
          <p:cNvPr id="3074" name="Picture 2" descr="The Data-Centric AI Approach: Tips and Data Labeling Examples">
            <a:extLst>
              <a:ext uri="{FF2B5EF4-FFF2-40B4-BE49-F238E27FC236}">
                <a16:creationId xmlns:a16="http://schemas.microsoft.com/office/drawing/2014/main" id="{491246A0-2CD6-ACCD-49E2-5FEE96C9E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16" y="1383354"/>
            <a:ext cx="4225031" cy="293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B04C1C8B-8145-EAD3-AA1C-CA9DB77C8C56}"/>
              </a:ext>
            </a:extLst>
          </p:cNvPr>
          <p:cNvSpPr txBox="1"/>
          <p:nvPr/>
        </p:nvSpPr>
        <p:spPr>
          <a:xfrm>
            <a:off x="949959" y="4688840"/>
            <a:ext cx="4028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The potential of data has always been </a:t>
            </a:r>
            <a:r>
              <a:rPr lang="en-AU" sz="2800" b="1" dirty="0">
                <a:solidFill>
                  <a:srgbClr val="FCB400"/>
                </a:solidFill>
              </a:rPr>
              <a:t>underestimated</a:t>
            </a:r>
            <a:r>
              <a:rPr lang="en-AU" sz="2000" b="1" dirty="0">
                <a:solidFill>
                  <a:srgbClr val="FCB400"/>
                </a:solidFill>
              </a:rPr>
              <a:t> </a:t>
            </a:r>
            <a:r>
              <a:rPr lang="en-AU" sz="2000" b="1" dirty="0">
                <a:solidFill>
                  <a:srgbClr val="000053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97215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1845E-8785-2E43-971C-99EEEBC59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442" y="584330"/>
            <a:ext cx="9914317" cy="512448"/>
          </a:xfrm>
        </p:spPr>
        <p:txBody>
          <a:bodyPr/>
          <a:lstStyle/>
          <a:p>
            <a:r>
              <a:rPr lang="en-US" dirty="0"/>
              <a:t>D</a:t>
            </a:r>
            <a:r>
              <a:rPr lang="en-US" altLang="zh-CN" dirty="0"/>
              <a:t>ata-Centric AI</a:t>
            </a:r>
            <a:endParaRPr 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CD14B03-314B-C03E-6E8A-B5574BF1E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10" y="271629"/>
            <a:ext cx="9453966" cy="256236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4F57525-C2C7-C8F3-3A0E-794C9BCE76B4}"/>
              </a:ext>
            </a:extLst>
          </p:cNvPr>
          <p:cNvSpPr txBox="1"/>
          <p:nvPr/>
        </p:nvSpPr>
        <p:spPr>
          <a:xfrm>
            <a:off x="2588217" y="275980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b="1" i="0" dirty="0">
                <a:solidFill>
                  <a:srgbClr val="C00000"/>
                </a:solidFill>
                <a:effectLst/>
                <a:latin typeface="LinBiolinumT"/>
              </a:rPr>
              <a:t>An overview of training data development</a:t>
            </a:r>
            <a:r>
              <a:rPr lang="en-AU" b="1" dirty="0">
                <a:solidFill>
                  <a:srgbClr val="C00000"/>
                </a:solidFill>
              </a:rPr>
              <a:t> </a:t>
            </a:r>
            <a:br>
              <a:rPr lang="en-AU" b="1" dirty="0">
                <a:solidFill>
                  <a:srgbClr val="C00000"/>
                </a:solidFill>
              </a:rPr>
            </a:br>
            <a:endParaRPr lang="en-AU" b="1" dirty="0">
              <a:solidFill>
                <a:srgbClr val="C00000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B3B8E02-0DD3-E443-EA5F-3E9916EBA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99" y="3451865"/>
            <a:ext cx="10492352" cy="186844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DB622ED-C001-BAF7-3529-F330FE7B9065}"/>
              </a:ext>
            </a:extLst>
          </p:cNvPr>
          <p:cNvSpPr txBox="1"/>
          <p:nvPr/>
        </p:nvSpPr>
        <p:spPr>
          <a:xfrm>
            <a:off x="2588217" y="536603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b="1" i="0" dirty="0">
                <a:solidFill>
                  <a:srgbClr val="0070C0"/>
                </a:solidFill>
                <a:effectLst/>
                <a:latin typeface="LinBiolinumT"/>
              </a:rPr>
              <a:t>An overview of inference data development</a:t>
            </a:r>
            <a:r>
              <a:rPr lang="en-AU" b="1" dirty="0">
                <a:solidFill>
                  <a:srgbClr val="0070C0"/>
                </a:solidFill>
              </a:rPr>
              <a:t> </a:t>
            </a:r>
            <a:br>
              <a:rPr lang="en-AU" b="1" dirty="0">
                <a:solidFill>
                  <a:srgbClr val="0070C0"/>
                </a:solidFill>
              </a:rPr>
            </a:br>
            <a:endParaRPr lang="en-A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80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53F2FA7-E325-B39E-91C2-55DD6693B141}"/>
              </a:ext>
            </a:extLst>
          </p:cNvPr>
          <p:cNvSpPr txBox="1">
            <a:spLocks/>
          </p:cNvSpPr>
          <p:nvPr/>
        </p:nvSpPr>
        <p:spPr>
          <a:xfrm>
            <a:off x="738442" y="584330"/>
            <a:ext cx="9914317" cy="51244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rgbClr val="FCB4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0053"/>
                </a:solidFill>
              </a:rPr>
              <a:t>Knowledge Distillation</a:t>
            </a:r>
            <a:endParaRPr lang="en-US" dirty="0"/>
          </a:p>
        </p:txBody>
      </p:sp>
      <p:pic>
        <p:nvPicPr>
          <p:cNvPr id="2054" name="Picture 6" descr="Knowledge distilation framework">
            <a:extLst>
              <a:ext uri="{FF2B5EF4-FFF2-40B4-BE49-F238E27FC236}">
                <a16:creationId xmlns:a16="http://schemas.microsoft.com/office/drawing/2014/main" id="{46CDBB93-3A8E-D4D3-08E1-0CE3D4351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850" y="1624385"/>
            <a:ext cx="8681458" cy="360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120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53F2FA7-E325-B39E-91C2-55DD6693B141}"/>
              </a:ext>
            </a:extLst>
          </p:cNvPr>
          <p:cNvSpPr txBox="1">
            <a:spLocks/>
          </p:cNvSpPr>
          <p:nvPr/>
        </p:nvSpPr>
        <p:spPr>
          <a:xfrm>
            <a:off x="738442" y="584330"/>
            <a:ext cx="9914317" cy="51244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rgbClr val="FCB4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0053"/>
                </a:solidFill>
              </a:rPr>
              <a:t>Knowledge Distillation</a:t>
            </a:r>
            <a:endParaRPr lang="en-US" dirty="0"/>
          </a:p>
        </p:txBody>
      </p:sp>
      <p:pic>
        <p:nvPicPr>
          <p:cNvPr id="3074" name="Picture 2" descr="Response-based knowledge distillation">
            <a:extLst>
              <a:ext uri="{FF2B5EF4-FFF2-40B4-BE49-F238E27FC236}">
                <a16:creationId xmlns:a16="http://schemas.microsoft.com/office/drawing/2014/main" id="{62C9B1DD-C154-A865-8574-91C1CA52A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03" y="173338"/>
            <a:ext cx="7807189" cy="285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eature-based knowledge distillation">
            <a:extLst>
              <a:ext uri="{FF2B5EF4-FFF2-40B4-BE49-F238E27FC236}">
                <a16:creationId xmlns:a16="http://schemas.microsoft.com/office/drawing/2014/main" id="{4DE1DE38-E327-404F-2AF4-12D939E66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36" y="3275142"/>
            <a:ext cx="8723932" cy="345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80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1845E-8785-2E43-971C-99EEEBC59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162" y="571565"/>
            <a:ext cx="10287381" cy="512448"/>
          </a:xfrm>
        </p:spPr>
        <p:txBody>
          <a:bodyPr/>
          <a:lstStyle/>
          <a:p>
            <a:r>
              <a:rPr lang="en-US" dirty="0"/>
              <a:t>Data Distillation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BF8FFCF-12EE-628B-9525-CBF6033F2555}"/>
              </a:ext>
            </a:extLst>
          </p:cNvPr>
          <p:cNvSpPr txBox="1"/>
          <p:nvPr/>
        </p:nvSpPr>
        <p:spPr>
          <a:xfrm>
            <a:off x="962383" y="4790987"/>
            <a:ext cx="97332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1" dirty="0">
                <a:solidFill>
                  <a:srgbClr val="FFC000"/>
                </a:solidFill>
              </a:rPr>
              <a:t>Data Distillation </a:t>
            </a:r>
            <a:r>
              <a:rPr lang="en-AU" dirty="0"/>
              <a:t>is to generate a </a:t>
            </a:r>
            <a:r>
              <a:rPr lang="en-AU" b="1" dirty="0"/>
              <a:t>more compact and representative </a:t>
            </a:r>
            <a:r>
              <a:rPr lang="en-AU" dirty="0"/>
              <a:t>dataset from a larger, more complex one. By distilling the data, models can </a:t>
            </a:r>
            <a:r>
              <a:rPr lang="en-AU" b="1" dirty="0"/>
              <a:t>often achieve similar performance </a:t>
            </a:r>
            <a:r>
              <a:rPr lang="en-AU" dirty="0"/>
              <a:t>with less resource-intensive training processes.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5C2EB27-F9CD-23DC-A4CD-32BC5CADE306}"/>
              </a:ext>
            </a:extLst>
          </p:cNvPr>
          <p:cNvSpPr txBox="1"/>
          <p:nvPr/>
        </p:nvSpPr>
        <p:spPr>
          <a:xfrm>
            <a:off x="911162" y="1270000"/>
            <a:ext cx="9883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C00000"/>
                </a:solidFill>
              </a:rPr>
              <a:t>Issue</a:t>
            </a:r>
            <a:r>
              <a:rPr lang="en-AU" dirty="0"/>
              <a:t>: </a:t>
            </a:r>
            <a:r>
              <a:rPr lang="en-AU" b="1" dirty="0"/>
              <a:t>Data Explosion</a:t>
            </a:r>
            <a:r>
              <a:rPr lang="en-AU" dirty="0">
                <a:sym typeface="Wingdings" panose="05000000000000000000" pitchFamily="2" charset="2"/>
              </a:rPr>
              <a:t> resource-intensive, slow research iteration, difficult to process, store and transfer</a:t>
            </a:r>
            <a:endParaRPr lang="en-AU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046066F-363C-B41E-D921-240F40BC6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8354" y="2070159"/>
            <a:ext cx="5702484" cy="272980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AF531DF-ADD5-B178-552F-0D33066876D6}"/>
              </a:ext>
            </a:extLst>
          </p:cNvPr>
          <p:cNvSpPr txBox="1"/>
          <p:nvPr/>
        </p:nvSpPr>
        <p:spPr>
          <a:xfrm>
            <a:off x="6568831" y="3042158"/>
            <a:ext cx="30754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600" b="1" dirty="0">
                <a:solidFill>
                  <a:srgbClr val="FCB400"/>
                </a:solidFill>
              </a:rPr>
              <a:t>F</a:t>
            </a:r>
            <a:r>
              <a:rPr lang="en-US" altLang="zh-CN" sz="1600" b="1" dirty="0">
                <a:solidFill>
                  <a:srgbClr val="FCB400"/>
                </a:solidFill>
              </a:rPr>
              <a:t>aster and Cheaper Training !</a:t>
            </a:r>
            <a:endParaRPr lang="en-AU" sz="1600" b="1" dirty="0">
              <a:solidFill>
                <a:srgbClr val="FCB400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0932D3E-36E5-E60E-7329-BC8638E49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383" y="2312093"/>
            <a:ext cx="3969872" cy="196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11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1845E-8785-2E43-971C-99EEEBC59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162" y="571565"/>
            <a:ext cx="10287381" cy="512448"/>
          </a:xfrm>
        </p:spPr>
        <p:txBody>
          <a:bodyPr/>
          <a:lstStyle/>
          <a:p>
            <a:r>
              <a:rPr lang="en-US" dirty="0"/>
              <a:t>Data Distillation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A491AA8-47AE-0C5C-A782-FF92F0A78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162" y="19638"/>
            <a:ext cx="9855038" cy="676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41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FCA615C-3A2A-415C-2CE8-38F12D3C6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414" y="650928"/>
            <a:ext cx="10802866" cy="470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28305"/>
      </p:ext>
    </p:extLst>
  </p:cSld>
  <p:clrMapOvr>
    <a:masterClrMapping/>
  </p:clrMapOvr>
</p:sld>
</file>

<file path=ppt/theme/theme1.xml><?xml version="1.0" encoding="utf-8"?>
<a:theme xmlns:a="http://schemas.openxmlformats.org/drawingml/2006/main" name="COVER">
  <a:themeElements>
    <a:clrScheme name="Arc Training Centre - Colours">
      <a:dk1>
        <a:srgbClr val="000053"/>
      </a:dk1>
      <a:lt1>
        <a:srgbClr val="FFFFFF"/>
      </a:lt1>
      <a:dk2>
        <a:srgbClr val="FCB300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CK/END SLIDE">
  <a:themeElements>
    <a:clrScheme name="Arc Training Centre - Colours">
      <a:dk1>
        <a:srgbClr val="000053"/>
      </a:dk1>
      <a:lt1>
        <a:srgbClr val="FFFFFF"/>
      </a:lt1>
      <a:dk2>
        <a:srgbClr val="FCB300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 SEPARATO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IRES - Light Slides">
  <a:themeElements>
    <a:clrScheme name="Arc Training Centre - Colours">
      <a:dk1>
        <a:srgbClr val="000053"/>
      </a:dk1>
      <a:lt1>
        <a:srgbClr val="FFFFFF"/>
      </a:lt1>
      <a:dk2>
        <a:srgbClr val="FCB300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IRES - Dark Slides">
  <a:themeElements>
    <a:clrScheme name="Arc Training Centre - Colours">
      <a:dk1>
        <a:srgbClr val="000053"/>
      </a:dk1>
      <a:lt1>
        <a:srgbClr val="FFFFFF"/>
      </a:lt1>
      <a:dk2>
        <a:srgbClr val="FCB300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c4ca47f-1da6-4f4c-bc23-7c0dcd780260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0B6D806BACC041A125A0FA34F8B324" ma:contentTypeVersion="9" ma:contentTypeDescription="Create a new document." ma:contentTypeScope="" ma:versionID="89346e290b00a33ca8f7e99aa3512867">
  <xsd:schema xmlns:xsd="http://www.w3.org/2001/XMLSchema" xmlns:xs="http://www.w3.org/2001/XMLSchema" xmlns:p="http://schemas.microsoft.com/office/2006/metadata/properties" xmlns:ns2="7c4ca47f-1da6-4f4c-bc23-7c0dcd780260" targetNamespace="http://schemas.microsoft.com/office/2006/metadata/properties" ma:root="true" ma:fieldsID="7f88d1ffa88f5333cee3d140de08d8c6" ns2:_="">
    <xsd:import namespace="7c4ca47f-1da6-4f4c-bc23-7c0dcd7802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4ca47f-1da6-4f4c-bc23-7c0dcd7802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28babe79-dfb6-408c-aa7a-07abcf6abbf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EAEFD8-A694-466D-907F-0795B7053BD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EA4C164-000E-4CCC-99C5-BD3B2541F528}">
  <ds:schemaRefs>
    <ds:schemaRef ds:uri="http://schemas.microsoft.com/office/2006/metadata/properties"/>
    <ds:schemaRef ds:uri="http://schemas.microsoft.com/office/infopath/2007/PartnerControls"/>
    <ds:schemaRef ds:uri="7c4ca47f-1da6-4f4c-bc23-7c0dcd780260"/>
  </ds:schemaRefs>
</ds:datastoreItem>
</file>

<file path=customXml/itemProps3.xml><?xml version="1.0" encoding="utf-8"?>
<ds:datastoreItem xmlns:ds="http://schemas.openxmlformats.org/officeDocument/2006/customXml" ds:itemID="{FE190BD6-1BCD-437F-8598-497DFF1E9D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4ca47f-1da6-4f4c-bc23-7c0dcd7802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ANGLO AMERICAN - DARK THEME</Template>
  <TotalTime>9785</TotalTime>
  <Words>613</Words>
  <Application>Microsoft Office PowerPoint</Application>
  <PresentationFormat>宽屏</PresentationFormat>
  <Paragraphs>89</Paragraphs>
  <Slides>20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20</vt:i4>
      </vt:variant>
    </vt:vector>
  </HeadingPairs>
  <TitlesOfParts>
    <vt:vector size="32" baseType="lpstr">
      <vt:lpstr>Lucida Grande</vt:lpstr>
      <vt:lpstr>CMSY10</vt:lpstr>
      <vt:lpstr>Arial</vt:lpstr>
      <vt:lpstr>Calibri</vt:lpstr>
      <vt:lpstr>NimbusRomNo9L-Regu</vt:lpstr>
      <vt:lpstr>Google Sans</vt:lpstr>
      <vt:lpstr>LinBiolinumT</vt:lpstr>
      <vt:lpstr>COVER</vt:lpstr>
      <vt:lpstr>BACK/END SLIDE</vt:lpstr>
      <vt:lpstr>SLIDE SEPARATORS</vt:lpstr>
      <vt:lpstr>CIRES - Light Slides</vt:lpstr>
      <vt:lpstr>CIRES - Dark Slides</vt:lpstr>
      <vt:lpstr>Dataset Distillation</vt:lpstr>
      <vt:lpstr>Model-Centric AI vs Data-Centric AI</vt:lpstr>
      <vt:lpstr>Potential of Data</vt:lpstr>
      <vt:lpstr>Data-Centric AI</vt:lpstr>
      <vt:lpstr>PowerPoint 演示文稿</vt:lpstr>
      <vt:lpstr>PowerPoint 演示文稿</vt:lpstr>
      <vt:lpstr>Data Distillation</vt:lpstr>
      <vt:lpstr>Data Distillation</vt:lpstr>
      <vt:lpstr>PowerPoint 演示文稿</vt:lpstr>
      <vt:lpstr>Related Concepts</vt:lpstr>
      <vt:lpstr>Related Concepts</vt:lpstr>
      <vt:lpstr>Objective</vt:lpstr>
      <vt:lpstr>Objective</vt:lpstr>
      <vt:lpstr>Objective</vt:lpstr>
      <vt:lpstr>Optimization</vt:lpstr>
      <vt:lpstr>Optimization</vt:lpstr>
      <vt:lpstr>Optimization</vt:lpstr>
      <vt:lpstr>Use of Dataset Distillation</vt:lpstr>
      <vt:lpstr>Use of Dataset Distillation</vt:lpstr>
      <vt:lpstr>Challenges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 Lomas</dc:creator>
  <cp:lastModifiedBy>Yu Junliang</cp:lastModifiedBy>
  <cp:revision>34</cp:revision>
  <dcterms:created xsi:type="dcterms:W3CDTF">2021-08-18T06:27:08Z</dcterms:created>
  <dcterms:modified xsi:type="dcterms:W3CDTF">2023-08-02T01:10:13Z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f488380-630a-4f55-a077-a19445e3f360_Enabled">
    <vt:lpwstr>true</vt:lpwstr>
  </property>
  <property fmtid="{D5CDD505-2E9C-101B-9397-08002B2CF9AE}" pid="3" name="MSIP_Label_0f488380-630a-4f55-a077-a19445e3f360_SetDate">
    <vt:lpwstr>2022-02-07T03:04:47Z</vt:lpwstr>
  </property>
  <property fmtid="{D5CDD505-2E9C-101B-9397-08002B2CF9AE}" pid="4" name="MSIP_Label_0f488380-630a-4f55-a077-a19445e3f360_Method">
    <vt:lpwstr>Standard</vt:lpwstr>
  </property>
  <property fmtid="{D5CDD505-2E9C-101B-9397-08002B2CF9AE}" pid="5" name="MSIP_Label_0f488380-630a-4f55-a077-a19445e3f360_Name">
    <vt:lpwstr>OFFICIAL - INTERNAL</vt:lpwstr>
  </property>
  <property fmtid="{D5CDD505-2E9C-101B-9397-08002B2CF9AE}" pid="6" name="MSIP_Label_0f488380-630a-4f55-a077-a19445e3f360_SiteId">
    <vt:lpwstr>b6e377cf-9db3-46cb-91a2-fad9605bb15c</vt:lpwstr>
  </property>
  <property fmtid="{D5CDD505-2E9C-101B-9397-08002B2CF9AE}" pid="7" name="MSIP_Label_0f488380-630a-4f55-a077-a19445e3f360_ActionId">
    <vt:lpwstr>2b9e777a-68b0-40bd-9877-45e3f05bd34a</vt:lpwstr>
  </property>
  <property fmtid="{D5CDD505-2E9C-101B-9397-08002B2CF9AE}" pid="8" name="MSIP_Label_0f488380-630a-4f55-a077-a19445e3f360_ContentBits">
    <vt:lpwstr>0</vt:lpwstr>
  </property>
  <property fmtid="{D5CDD505-2E9C-101B-9397-08002B2CF9AE}" pid="9" name="ContentTypeId">
    <vt:lpwstr>0x010100F30B6D806BACC041A125A0FA34F8B324</vt:lpwstr>
  </property>
  <property fmtid="{D5CDD505-2E9C-101B-9397-08002B2CF9AE}" pid="10" name="MediaServiceImageTags">
    <vt:lpwstr/>
  </property>
</Properties>
</file>